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6" r:id="rId6"/>
  </p:sldMasterIdLst>
  <p:notesMasterIdLst>
    <p:notesMasterId r:id="rId32"/>
  </p:notesMasterIdLst>
  <p:sldIdLst>
    <p:sldId id="289" r:id="rId7"/>
    <p:sldId id="291" r:id="rId8"/>
    <p:sldId id="299" r:id="rId9"/>
    <p:sldId id="304" r:id="rId10"/>
    <p:sldId id="295" r:id="rId11"/>
    <p:sldId id="285" r:id="rId12"/>
    <p:sldId id="275" r:id="rId13"/>
    <p:sldId id="261" r:id="rId14"/>
    <p:sldId id="308" r:id="rId15"/>
    <p:sldId id="260" r:id="rId16"/>
    <p:sldId id="271" r:id="rId17"/>
    <p:sldId id="311" r:id="rId18"/>
    <p:sldId id="302" r:id="rId19"/>
    <p:sldId id="297" r:id="rId20"/>
    <p:sldId id="301" r:id="rId21"/>
    <p:sldId id="303" r:id="rId22"/>
    <p:sldId id="282" r:id="rId23"/>
    <p:sldId id="274" r:id="rId24"/>
    <p:sldId id="298" r:id="rId25"/>
    <p:sldId id="294" r:id="rId26"/>
    <p:sldId id="293" r:id="rId27"/>
    <p:sldId id="273" r:id="rId28"/>
    <p:sldId id="265" r:id="rId29"/>
    <p:sldId id="309" r:id="rId30"/>
    <p:sldId id="292"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F1E"/>
    <a:srgbClr val="F37321"/>
    <a:srgbClr val="E26714"/>
    <a:srgbClr val="949CA1"/>
    <a:srgbClr val="FFFFDC"/>
    <a:srgbClr val="FFFFE1"/>
    <a:srgbClr val="FFFFE6"/>
    <a:srgbClr val="FF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99F31-F419-4B65-9F6B-93936666C93F}" v="68" dt="2024-01-25T22:17:01.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22" autoAdjust="0"/>
    <p:restoredTop sz="95535" autoAdjust="0"/>
  </p:normalViewPr>
  <p:slideViewPr>
    <p:cSldViewPr snapToGrid="0">
      <p:cViewPr varScale="1">
        <p:scale>
          <a:sx n="77" d="100"/>
          <a:sy n="77" d="100"/>
        </p:scale>
        <p:origin x="1138" y="62"/>
      </p:cViewPr>
      <p:guideLst/>
    </p:cSldViewPr>
  </p:slideViewPr>
  <p:notesTextViewPr>
    <p:cViewPr>
      <p:scale>
        <a:sx n="3" d="2"/>
        <a:sy n="3" d="2"/>
      </p:scale>
      <p:origin x="0" y="0"/>
    </p:cViewPr>
  </p:notesTextViewPr>
  <p:sorterViewPr>
    <p:cViewPr>
      <p:scale>
        <a:sx n="100" d="100"/>
        <a:sy n="100" d="100"/>
      </p:scale>
      <p:origin x="0" y="-5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kiya Morris" userId="3f4f1452-2f1c-4b5c-90b4-08db605ebc04" providerId="ADAL" clId="{D13221D4-3D77-42C5-A6D3-6A7D59ED47FA}"/>
    <pc:docChg chg="modSld">
      <pc:chgData name="Tankiya Morris" userId="3f4f1452-2f1c-4b5c-90b4-08db605ebc04" providerId="ADAL" clId="{D13221D4-3D77-42C5-A6D3-6A7D59ED47FA}" dt="2024-01-26T00:22:25.252" v="6" actId="20577"/>
      <pc:docMkLst>
        <pc:docMk/>
      </pc:docMkLst>
      <pc:sldChg chg="modSp mod">
        <pc:chgData name="Tankiya Morris" userId="3f4f1452-2f1c-4b5c-90b4-08db605ebc04" providerId="ADAL" clId="{D13221D4-3D77-42C5-A6D3-6A7D59ED47FA}" dt="2024-01-26T00:22:25.252" v="6" actId="20577"/>
        <pc:sldMkLst>
          <pc:docMk/>
          <pc:sldMk cId="0" sldId="299"/>
        </pc:sldMkLst>
        <pc:spChg chg="mod">
          <ac:chgData name="Tankiya Morris" userId="3f4f1452-2f1c-4b5c-90b4-08db605ebc04" providerId="ADAL" clId="{D13221D4-3D77-42C5-A6D3-6A7D59ED47FA}" dt="2024-01-26T00:22:25.252" v="6" actId="20577"/>
          <ac:spMkLst>
            <pc:docMk/>
            <pc:sldMk cId="0" sldId="299"/>
            <ac:spMk id="5" creationId="{E2ECBFC9-4043-E508-29EC-99ABAB127944}"/>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5EBF1-AE45-4C2E-981B-DB3765051A5C}" type="doc">
      <dgm:prSet loTypeId="urn:microsoft.com/office/officeart/2005/8/layout/rings+Icon" loCatId="relationship" qsTypeId="urn:microsoft.com/office/officeart/2005/8/quickstyle/simple1" qsCatId="simple" csTypeId="urn:microsoft.com/office/officeart/2005/8/colors/colorful1" csCatId="colorful" phldr="1"/>
      <dgm:spPr/>
    </dgm:pt>
    <dgm:pt modelId="{109D82D9-19E3-44F3-B0C1-A60BA8F391FA}">
      <dgm:prSet phldrT="[Text]"/>
      <dgm:spPr/>
      <dgm:t>
        <a:bodyPr/>
        <a:lstStyle/>
        <a:p>
          <a:r>
            <a:rPr lang="en-US" dirty="0"/>
            <a:t>1 therapist</a:t>
          </a:r>
        </a:p>
      </dgm:t>
    </dgm:pt>
    <dgm:pt modelId="{79396ACB-3109-4AD1-8267-63D4C16D4990}" type="parTrans" cxnId="{4BA1B909-A9BB-4A10-9101-A32937EE67CB}">
      <dgm:prSet/>
      <dgm:spPr/>
      <dgm:t>
        <a:bodyPr/>
        <a:lstStyle/>
        <a:p>
          <a:endParaRPr lang="en-US"/>
        </a:p>
      </dgm:t>
    </dgm:pt>
    <dgm:pt modelId="{5D4D65A7-E804-4121-A758-9866CA09F3DD}" type="sibTrans" cxnId="{4BA1B909-A9BB-4A10-9101-A32937EE67CB}">
      <dgm:prSet/>
      <dgm:spPr/>
      <dgm:t>
        <a:bodyPr/>
        <a:lstStyle/>
        <a:p>
          <a:endParaRPr lang="en-US"/>
        </a:p>
      </dgm:t>
    </dgm:pt>
    <dgm:pt modelId="{055E8095-261C-4EFA-BB8F-05D1676FBE7E}">
      <dgm:prSet phldrT="[Text]"/>
      <dgm:spPr/>
      <dgm:t>
        <a:bodyPr/>
        <a:lstStyle/>
        <a:p>
          <a:r>
            <a:rPr lang="en-US" dirty="0"/>
            <a:t>1 FFT consultant</a:t>
          </a:r>
        </a:p>
      </dgm:t>
    </dgm:pt>
    <dgm:pt modelId="{07B8459D-F924-4217-9FF6-A48EDF59CF90}" type="parTrans" cxnId="{6EA78653-A750-4C13-BD04-CC1F45B7F0A0}">
      <dgm:prSet/>
      <dgm:spPr/>
      <dgm:t>
        <a:bodyPr/>
        <a:lstStyle/>
        <a:p>
          <a:endParaRPr lang="en-US"/>
        </a:p>
      </dgm:t>
    </dgm:pt>
    <dgm:pt modelId="{05334CD2-6FB2-4A08-82DA-C08E7308196F}" type="sibTrans" cxnId="{6EA78653-A750-4C13-BD04-CC1F45B7F0A0}">
      <dgm:prSet/>
      <dgm:spPr/>
      <dgm:t>
        <a:bodyPr/>
        <a:lstStyle/>
        <a:p>
          <a:endParaRPr lang="en-US"/>
        </a:p>
      </dgm:t>
    </dgm:pt>
    <dgm:pt modelId="{FDB4B534-C3B8-452B-BAD4-BDB6BF084C87}">
      <dgm:prSet phldrT="[Text]"/>
      <dgm:spPr/>
      <dgm:t>
        <a:bodyPr/>
        <a:lstStyle/>
        <a:p>
          <a:r>
            <a:rPr lang="en-US" dirty="0"/>
            <a:t>Weekly Hour Sessions</a:t>
          </a:r>
        </a:p>
      </dgm:t>
    </dgm:pt>
    <dgm:pt modelId="{B6CF841A-08F1-4B18-9CA8-0C2227117449}" type="parTrans" cxnId="{3D1B2808-D9F1-406E-AC11-9B90A8009B7B}">
      <dgm:prSet/>
      <dgm:spPr/>
      <dgm:t>
        <a:bodyPr/>
        <a:lstStyle/>
        <a:p>
          <a:endParaRPr lang="en-US"/>
        </a:p>
      </dgm:t>
    </dgm:pt>
    <dgm:pt modelId="{7C39461A-38E9-4E37-A73C-A568ADC6C8BB}" type="sibTrans" cxnId="{3D1B2808-D9F1-406E-AC11-9B90A8009B7B}">
      <dgm:prSet/>
      <dgm:spPr/>
      <dgm:t>
        <a:bodyPr/>
        <a:lstStyle/>
        <a:p>
          <a:endParaRPr lang="en-US"/>
        </a:p>
      </dgm:t>
    </dgm:pt>
    <dgm:pt modelId="{6F7EDE8C-2BBA-4B06-A437-DB7E3581DBBC}">
      <dgm:prSet phldrT="[Text]"/>
      <dgm:spPr/>
      <dgm:t>
        <a:bodyPr/>
        <a:lstStyle/>
        <a:p>
          <a:r>
            <a:rPr lang="en-US" dirty="0"/>
            <a:t>12-16 total sessions</a:t>
          </a:r>
        </a:p>
      </dgm:t>
    </dgm:pt>
    <dgm:pt modelId="{500ED5D7-39E6-4458-BC32-DCBCEDB3C4A4}" type="parTrans" cxnId="{F34E10A4-C587-4415-8929-61C2BA09317E}">
      <dgm:prSet/>
      <dgm:spPr/>
      <dgm:t>
        <a:bodyPr/>
        <a:lstStyle/>
        <a:p>
          <a:endParaRPr lang="en-US"/>
        </a:p>
      </dgm:t>
    </dgm:pt>
    <dgm:pt modelId="{8E0BC092-A216-4ED3-8902-A94C566D8871}" type="sibTrans" cxnId="{F34E10A4-C587-4415-8929-61C2BA09317E}">
      <dgm:prSet/>
      <dgm:spPr/>
      <dgm:t>
        <a:bodyPr/>
        <a:lstStyle/>
        <a:p>
          <a:endParaRPr lang="en-US"/>
        </a:p>
      </dgm:t>
    </dgm:pt>
    <dgm:pt modelId="{AAD9EF53-1B95-402C-A9E4-DEA430401D71}">
      <dgm:prSet phldrT="[Text]"/>
      <dgm:spPr/>
      <dgm:t>
        <a:bodyPr/>
        <a:lstStyle/>
        <a:p>
          <a:r>
            <a:rPr lang="en-US" dirty="0"/>
            <a:t>3-6 months long</a:t>
          </a:r>
        </a:p>
      </dgm:t>
    </dgm:pt>
    <dgm:pt modelId="{B3D16F1D-B6EE-4D6F-9278-2BD3A4B9B3DC}" type="parTrans" cxnId="{8BAE1401-5136-48F3-8E01-2236E17C550B}">
      <dgm:prSet/>
      <dgm:spPr/>
      <dgm:t>
        <a:bodyPr/>
        <a:lstStyle/>
        <a:p>
          <a:endParaRPr lang="en-US"/>
        </a:p>
      </dgm:t>
    </dgm:pt>
    <dgm:pt modelId="{5932C750-0E18-4E37-B67A-3B07B397BB42}" type="sibTrans" cxnId="{8BAE1401-5136-48F3-8E01-2236E17C550B}">
      <dgm:prSet/>
      <dgm:spPr/>
      <dgm:t>
        <a:bodyPr/>
        <a:lstStyle/>
        <a:p>
          <a:endParaRPr lang="en-US"/>
        </a:p>
      </dgm:t>
    </dgm:pt>
    <dgm:pt modelId="{AD7BBB16-15FE-42C8-A4CB-1E699B5737FD}">
      <dgm:prSet phldrT="[Text]"/>
      <dgm:spPr/>
      <dgm:t>
        <a:bodyPr/>
        <a:lstStyle/>
        <a:p>
          <a:r>
            <a:rPr lang="en-US" dirty="0"/>
            <a:t>Phase Based</a:t>
          </a:r>
        </a:p>
      </dgm:t>
    </dgm:pt>
    <dgm:pt modelId="{81B2BE33-F54A-430C-8252-F80AA1B1499F}" type="parTrans" cxnId="{36CD027A-CBA3-4DEF-9A6C-2E412D9B857E}">
      <dgm:prSet/>
      <dgm:spPr/>
      <dgm:t>
        <a:bodyPr/>
        <a:lstStyle/>
        <a:p>
          <a:endParaRPr lang="en-US"/>
        </a:p>
      </dgm:t>
    </dgm:pt>
    <dgm:pt modelId="{A5E8F040-C239-4DC4-B767-276FB515C992}" type="sibTrans" cxnId="{36CD027A-CBA3-4DEF-9A6C-2E412D9B857E}">
      <dgm:prSet/>
      <dgm:spPr/>
      <dgm:t>
        <a:bodyPr/>
        <a:lstStyle/>
        <a:p>
          <a:endParaRPr lang="en-US"/>
        </a:p>
      </dgm:t>
    </dgm:pt>
    <dgm:pt modelId="{2A104203-69EC-4A3A-B61F-F07F4FF85D6D}">
      <dgm:prSet phldrT="[Text]"/>
      <dgm:spPr/>
      <dgm:t>
        <a:bodyPr/>
        <a:lstStyle/>
        <a:p>
          <a:r>
            <a:rPr lang="en-US" dirty="0"/>
            <a:t>All Family Members</a:t>
          </a:r>
        </a:p>
      </dgm:t>
    </dgm:pt>
    <dgm:pt modelId="{29BE1A2F-5136-4782-9CF5-CEFD4DFD8A8D}" type="parTrans" cxnId="{E5AC9BD0-3300-4DC4-9661-CF3A02EC87D4}">
      <dgm:prSet/>
      <dgm:spPr/>
      <dgm:t>
        <a:bodyPr/>
        <a:lstStyle/>
        <a:p>
          <a:endParaRPr lang="en-US"/>
        </a:p>
      </dgm:t>
    </dgm:pt>
    <dgm:pt modelId="{97C173BD-1600-4863-B31B-4B58A724CCEA}" type="sibTrans" cxnId="{E5AC9BD0-3300-4DC4-9661-CF3A02EC87D4}">
      <dgm:prSet/>
      <dgm:spPr/>
      <dgm:t>
        <a:bodyPr/>
        <a:lstStyle/>
        <a:p>
          <a:endParaRPr lang="en-US"/>
        </a:p>
      </dgm:t>
    </dgm:pt>
    <dgm:pt modelId="{3BA1C420-48B7-43D3-BBA7-F4B0A3D02C47}" type="pres">
      <dgm:prSet presAssocID="{DB75EBF1-AE45-4C2E-981B-DB3765051A5C}" presName="Name0" presStyleCnt="0">
        <dgm:presLayoutVars>
          <dgm:chMax val="7"/>
          <dgm:dir/>
          <dgm:resizeHandles val="exact"/>
        </dgm:presLayoutVars>
      </dgm:prSet>
      <dgm:spPr/>
    </dgm:pt>
    <dgm:pt modelId="{081D5A15-C4B4-4ACC-B0EA-0FD2518439B2}" type="pres">
      <dgm:prSet presAssocID="{DB75EBF1-AE45-4C2E-981B-DB3765051A5C}" presName="ellipse1" presStyleLbl="vennNode1" presStyleIdx="0" presStyleCnt="7">
        <dgm:presLayoutVars>
          <dgm:bulletEnabled val="1"/>
        </dgm:presLayoutVars>
      </dgm:prSet>
      <dgm:spPr/>
    </dgm:pt>
    <dgm:pt modelId="{9AE756D8-FD09-4471-A595-0E8785EC4824}" type="pres">
      <dgm:prSet presAssocID="{DB75EBF1-AE45-4C2E-981B-DB3765051A5C}" presName="ellipse2" presStyleLbl="vennNode1" presStyleIdx="1" presStyleCnt="7">
        <dgm:presLayoutVars>
          <dgm:bulletEnabled val="1"/>
        </dgm:presLayoutVars>
      </dgm:prSet>
      <dgm:spPr/>
    </dgm:pt>
    <dgm:pt modelId="{F406FB1F-AFA2-4F79-90CA-0B9F5C9DA123}" type="pres">
      <dgm:prSet presAssocID="{DB75EBF1-AE45-4C2E-981B-DB3765051A5C}" presName="ellipse3" presStyleLbl="vennNode1" presStyleIdx="2" presStyleCnt="7">
        <dgm:presLayoutVars>
          <dgm:bulletEnabled val="1"/>
        </dgm:presLayoutVars>
      </dgm:prSet>
      <dgm:spPr/>
    </dgm:pt>
    <dgm:pt modelId="{D469F93C-F064-43D4-B1EB-4486DB56A39F}" type="pres">
      <dgm:prSet presAssocID="{DB75EBF1-AE45-4C2E-981B-DB3765051A5C}" presName="ellipse4" presStyleLbl="vennNode1" presStyleIdx="3" presStyleCnt="7">
        <dgm:presLayoutVars>
          <dgm:bulletEnabled val="1"/>
        </dgm:presLayoutVars>
      </dgm:prSet>
      <dgm:spPr/>
    </dgm:pt>
    <dgm:pt modelId="{A948DD55-FE3C-44B0-AB31-F069C21F63E8}" type="pres">
      <dgm:prSet presAssocID="{DB75EBF1-AE45-4C2E-981B-DB3765051A5C}" presName="ellipse5" presStyleLbl="vennNode1" presStyleIdx="4" presStyleCnt="7">
        <dgm:presLayoutVars>
          <dgm:bulletEnabled val="1"/>
        </dgm:presLayoutVars>
      </dgm:prSet>
      <dgm:spPr/>
    </dgm:pt>
    <dgm:pt modelId="{851F7F87-1B88-4761-B623-FC3D607A07F5}" type="pres">
      <dgm:prSet presAssocID="{DB75EBF1-AE45-4C2E-981B-DB3765051A5C}" presName="ellipse6" presStyleLbl="vennNode1" presStyleIdx="5" presStyleCnt="7">
        <dgm:presLayoutVars>
          <dgm:bulletEnabled val="1"/>
        </dgm:presLayoutVars>
      </dgm:prSet>
      <dgm:spPr/>
    </dgm:pt>
    <dgm:pt modelId="{FE682E5F-D1AA-4C2A-9517-C96818C2E73A}" type="pres">
      <dgm:prSet presAssocID="{DB75EBF1-AE45-4C2E-981B-DB3765051A5C}" presName="ellipse7" presStyleLbl="vennNode1" presStyleIdx="6" presStyleCnt="7">
        <dgm:presLayoutVars>
          <dgm:bulletEnabled val="1"/>
        </dgm:presLayoutVars>
      </dgm:prSet>
      <dgm:spPr/>
    </dgm:pt>
  </dgm:ptLst>
  <dgm:cxnLst>
    <dgm:cxn modelId="{8BAE1401-5136-48F3-8E01-2236E17C550B}" srcId="{DB75EBF1-AE45-4C2E-981B-DB3765051A5C}" destId="{AAD9EF53-1B95-402C-A9E4-DEA430401D71}" srcOrd="4" destOrd="0" parTransId="{B3D16F1D-B6EE-4D6F-9278-2BD3A4B9B3DC}" sibTransId="{5932C750-0E18-4E37-B67A-3B07B397BB42}"/>
    <dgm:cxn modelId="{3D1B2808-D9F1-406E-AC11-9B90A8009B7B}" srcId="{DB75EBF1-AE45-4C2E-981B-DB3765051A5C}" destId="{FDB4B534-C3B8-452B-BAD4-BDB6BF084C87}" srcOrd="2" destOrd="0" parTransId="{B6CF841A-08F1-4B18-9CA8-0C2227117449}" sibTransId="{7C39461A-38E9-4E37-A73C-A568ADC6C8BB}"/>
    <dgm:cxn modelId="{4BA1B909-A9BB-4A10-9101-A32937EE67CB}" srcId="{DB75EBF1-AE45-4C2E-981B-DB3765051A5C}" destId="{109D82D9-19E3-44F3-B0C1-A60BA8F391FA}" srcOrd="0" destOrd="0" parTransId="{79396ACB-3109-4AD1-8267-63D4C16D4990}" sibTransId="{5D4D65A7-E804-4121-A758-9866CA09F3DD}"/>
    <dgm:cxn modelId="{976A0717-127F-46B8-88F4-8CB399ABE84D}" type="presOf" srcId="{6F7EDE8C-2BBA-4B06-A437-DB7E3581DBBC}" destId="{D469F93C-F064-43D4-B1EB-4486DB56A39F}" srcOrd="0" destOrd="0" presId="urn:microsoft.com/office/officeart/2005/8/layout/rings+Icon"/>
    <dgm:cxn modelId="{EF377323-F831-4DBD-9F58-3B0DD7A00D87}" type="presOf" srcId="{FDB4B534-C3B8-452B-BAD4-BDB6BF084C87}" destId="{F406FB1F-AFA2-4F79-90CA-0B9F5C9DA123}" srcOrd="0" destOrd="0" presId="urn:microsoft.com/office/officeart/2005/8/layout/rings+Icon"/>
    <dgm:cxn modelId="{A8F42828-AF3B-4F2E-9200-62BC50401ACC}" type="presOf" srcId="{109D82D9-19E3-44F3-B0C1-A60BA8F391FA}" destId="{081D5A15-C4B4-4ACC-B0EA-0FD2518439B2}" srcOrd="0" destOrd="0" presId="urn:microsoft.com/office/officeart/2005/8/layout/rings+Icon"/>
    <dgm:cxn modelId="{6EA78653-A750-4C13-BD04-CC1F45B7F0A0}" srcId="{DB75EBF1-AE45-4C2E-981B-DB3765051A5C}" destId="{055E8095-261C-4EFA-BB8F-05D1676FBE7E}" srcOrd="1" destOrd="0" parTransId="{07B8459D-F924-4217-9FF6-A48EDF59CF90}" sibTransId="{05334CD2-6FB2-4A08-82DA-C08E7308196F}"/>
    <dgm:cxn modelId="{36CD027A-CBA3-4DEF-9A6C-2E412D9B857E}" srcId="{DB75EBF1-AE45-4C2E-981B-DB3765051A5C}" destId="{AD7BBB16-15FE-42C8-A4CB-1E699B5737FD}" srcOrd="5" destOrd="0" parTransId="{81B2BE33-F54A-430C-8252-F80AA1B1499F}" sibTransId="{A5E8F040-C239-4DC4-B767-276FB515C992}"/>
    <dgm:cxn modelId="{250FD37E-9CBF-4B21-9B3B-390A750DA46C}" type="presOf" srcId="{AD7BBB16-15FE-42C8-A4CB-1E699B5737FD}" destId="{851F7F87-1B88-4761-B623-FC3D607A07F5}" srcOrd="0" destOrd="0" presId="urn:microsoft.com/office/officeart/2005/8/layout/rings+Icon"/>
    <dgm:cxn modelId="{E7948493-E9E7-438B-8691-0EB792D76DBA}" type="presOf" srcId="{055E8095-261C-4EFA-BB8F-05D1676FBE7E}" destId="{9AE756D8-FD09-4471-A595-0E8785EC4824}" srcOrd="0" destOrd="0" presId="urn:microsoft.com/office/officeart/2005/8/layout/rings+Icon"/>
    <dgm:cxn modelId="{A3BB979D-49EA-464C-89CD-F324B8706F0A}" type="presOf" srcId="{2A104203-69EC-4A3A-B61F-F07F4FF85D6D}" destId="{FE682E5F-D1AA-4C2A-9517-C96818C2E73A}" srcOrd="0" destOrd="0" presId="urn:microsoft.com/office/officeart/2005/8/layout/rings+Icon"/>
    <dgm:cxn modelId="{F34E10A4-C587-4415-8929-61C2BA09317E}" srcId="{DB75EBF1-AE45-4C2E-981B-DB3765051A5C}" destId="{6F7EDE8C-2BBA-4B06-A437-DB7E3581DBBC}" srcOrd="3" destOrd="0" parTransId="{500ED5D7-39E6-4458-BC32-DCBCEDB3C4A4}" sibTransId="{8E0BC092-A216-4ED3-8902-A94C566D8871}"/>
    <dgm:cxn modelId="{E5AC9BD0-3300-4DC4-9661-CF3A02EC87D4}" srcId="{DB75EBF1-AE45-4C2E-981B-DB3765051A5C}" destId="{2A104203-69EC-4A3A-B61F-F07F4FF85D6D}" srcOrd="6" destOrd="0" parTransId="{29BE1A2F-5136-4782-9CF5-CEFD4DFD8A8D}" sibTransId="{97C173BD-1600-4863-B31B-4B58A724CCEA}"/>
    <dgm:cxn modelId="{62E026D3-B235-4649-BBB7-F9861C2DFBB9}" type="presOf" srcId="{DB75EBF1-AE45-4C2E-981B-DB3765051A5C}" destId="{3BA1C420-48B7-43D3-BBA7-F4B0A3D02C47}" srcOrd="0" destOrd="0" presId="urn:microsoft.com/office/officeart/2005/8/layout/rings+Icon"/>
    <dgm:cxn modelId="{E9C258DD-A5FB-4419-9DB7-1B7A1368BC8C}" type="presOf" srcId="{AAD9EF53-1B95-402C-A9E4-DEA430401D71}" destId="{A948DD55-FE3C-44B0-AB31-F069C21F63E8}" srcOrd="0" destOrd="0" presId="urn:microsoft.com/office/officeart/2005/8/layout/rings+Icon"/>
    <dgm:cxn modelId="{E01F8DA7-911E-4EDF-9587-1D8BA79F923D}" type="presParOf" srcId="{3BA1C420-48B7-43D3-BBA7-F4B0A3D02C47}" destId="{081D5A15-C4B4-4ACC-B0EA-0FD2518439B2}" srcOrd="0" destOrd="0" presId="urn:microsoft.com/office/officeart/2005/8/layout/rings+Icon"/>
    <dgm:cxn modelId="{73809E8B-E1E2-4DF7-A830-EDA79C59F115}" type="presParOf" srcId="{3BA1C420-48B7-43D3-BBA7-F4B0A3D02C47}" destId="{9AE756D8-FD09-4471-A595-0E8785EC4824}" srcOrd="1" destOrd="0" presId="urn:microsoft.com/office/officeart/2005/8/layout/rings+Icon"/>
    <dgm:cxn modelId="{A4FB6A95-32DF-4F2A-8408-9E74D5100D01}" type="presParOf" srcId="{3BA1C420-48B7-43D3-BBA7-F4B0A3D02C47}" destId="{F406FB1F-AFA2-4F79-90CA-0B9F5C9DA123}" srcOrd="2" destOrd="0" presId="urn:microsoft.com/office/officeart/2005/8/layout/rings+Icon"/>
    <dgm:cxn modelId="{133541E2-6ECE-4893-98DA-E42355881868}" type="presParOf" srcId="{3BA1C420-48B7-43D3-BBA7-F4B0A3D02C47}" destId="{D469F93C-F064-43D4-B1EB-4486DB56A39F}" srcOrd="3" destOrd="0" presId="urn:microsoft.com/office/officeart/2005/8/layout/rings+Icon"/>
    <dgm:cxn modelId="{F732BF77-9F84-4155-9522-5B9EB5CDB999}" type="presParOf" srcId="{3BA1C420-48B7-43D3-BBA7-F4B0A3D02C47}" destId="{A948DD55-FE3C-44B0-AB31-F069C21F63E8}" srcOrd="4" destOrd="0" presId="urn:microsoft.com/office/officeart/2005/8/layout/rings+Icon"/>
    <dgm:cxn modelId="{599EE198-DE3D-41D6-A1DF-2218B1EE8C1C}" type="presParOf" srcId="{3BA1C420-48B7-43D3-BBA7-F4B0A3D02C47}" destId="{851F7F87-1B88-4761-B623-FC3D607A07F5}" srcOrd="5" destOrd="0" presId="urn:microsoft.com/office/officeart/2005/8/layout/rings+Icon"/>
    <dgm:cxn modelId="{211D8A50-7E6C-4275-A9AA-E7CF0E5F41AB}" type="presParOf" srcId="{3BA1C420-48B7-43D3-BBA7-F4B0A3D02C47}" destId="{FE682E5F-D1AA-4C2A-9517-C96818C2E73A}"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A212F1-4CE5-484F-A3D7-4417C77BFFB6}"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F6273187-EDBF-46B1-848F-D616C2EDC09F}">
      <dgm:prSet phldrT="[Text]"/>
      <dgm:spPr/>
      <dgm:t>
        <a:bodyPr/>
        <a:lstStyle/>
        <a:p>
          <a:r>
            <a:rPr lang="en-US" dirty="0"/>
            <a:t>Respectfulness</a:t>
          </a:r>
        </a:p>
      </dgm:t>
    </dgm:pt>
    <dgm:pt modelId="{80F06ED8-565E-44FF-B498-3EEE2619CF30}" type="parTrans" cxnId="{1C0A565D-CA0C-4D4E-9650-B6F3103036B2}">
      <dgm:prSet/>
      <dgm:spPr/>
      <dgm:t>
        <a:bodyPr/>
        <a:lstStyle/>
        <a:p>
          <a:endParaRPr lang="en-US"/>
        </a:p>
      </dgm:t>
    </dgm:pt>
    <dgm:pt modelId="{CCCBFDF2-3B8F-4829-BE6B-71FEE4CDC943}" type="sibTrans" cxnId="{1C0A565D-CA0C-4D4E-9650-B6F3103036B2}">
      <dgm:prSet/>
      <dgm:spPr/>
      <dgm:t>
        <a:bodyPr/>
        <a:lstStyle/>
        <a:p>
          <a:endParaRPr lang="en-US"/>
        </a:p>
      </dgm:t>
    </dgm:pt>
    <dgm:pt modelId="{D48FF462-2CC1-4AAB-8787-3342E9545ACC}">
      <dgm:prSet phldrT="[Text]"/>
      <dgm:spPr/>
      <dgm:t>
        <a:bodyPr/>
        <a:lstStyle/>
        <a:p>
          <a:r>
            <a:rPr lang="en-US" dirty="0"/>
            <a:t>Strength Based</a:t>
          </a:r>
        </a:p>
      </dgm:t>
    </dgm:pt>
    <dgm:pt modelId="{E7B11B24-518B-4F9F-8CDF-F4B59451978A}" type="parTrans" cxnId="{C0E131DA-9785-4497-89FD-A2D18BBCD59A}">
      <dgm:prSet/>
      <dgm:spPr/>
      <dgm:t>
        <a:bodyPr/>
        <a:lstStyle/>
        <a:p>
          <a:endParaRPr lang="en-US"/>
        </a:p>
      </dgm:t>
    </dgm:pt>
    <dgm:pt modelId="{4854411E-16E7-4B7A-9C83-D790239B6538}" type="sibTrans" cxnId="{C0E131DA-9785-4497-89FD-A2D18BBCD59A}">
      <dgm:prSet/>
      <dgm:spPr/>
      <dgm:t>
        <a:bodyPr/>
        <a:lstStyle/>
        <a:p>
          <a:endParaRPr lang="en-US"/>
        </a:p>
      </dgm:t>
    </dgm:pt>
    <dgm:pt modelId="{1CE3200D-D5B0-41EB-9940-1D49C6BD2A71}">
      <dgm:prSet phldrT="[Text]"/>
      <dgm:spPr/>
      <dgm:t>
        <a:bodyPr/>
        <a:lstStyle/>
        <a:p>
          <a:r>
            <a:rPr lang="en-US" dirty="0"/>
            <a:t>Balanced Alliance</a:t>
          </a:r>
        </a:p>
      </dgm:t>
    </dgm:pt>
    <dgm:pt modelId="{B06F9FE9-40CA-4B71-90E3-0BD1482EAC38}" type="parTrans" cxnId="{CF6F0B5D-AB9E-45DA-814C-6132A9A0101D}">
      <dgm:prSet/>
      <dgm:spPr/>
      <dgm:t>
        <a:bodyPr/>
        <a:lstStyle/>
        <a:p>
          <a:endParaRPr lang="en-US"/>
        </a:p>
      </dgm:t>
    </dgm:pt>
    <dgm:pt modelId="{380620E1-0252-4181-834C-B5F9C53F0057}" type="sibTrans" cxnId="{CF6F0B5D-AB9E-45DA-814C-6132A9A0101D}">
      <dgm:prSet/>
      <dgm:spPr/>
      <dgm:t>
        <a:bodyPr/>
        <a:lstStyle/>
        <a:p>
          <a:endParaRPr lang="en-US"/>
        </a:p>
      </dgm:t>
    </dgm:pt>
    <dgm:pt modelId="{CE76C3CB-5612-46D2-84E3-E7BFA621405D}">
      <dgm:prSet phldrT="[Text]"/>
      <dgm:spPr/>
      <dgm:t>
        <a:bodyPr/>
        <a:lstStyle/>
        <a:p>
          <a:r>
            <a:rPr lang="en-US" dirty="0"/>
            <a:t>Individualized</a:t>
          </a:r>
        </a:p>
      </dgm:t>
    </dgm:pt>
    <dgm:pt modelId="{760BE7DB-3A10-46A2-BAA8-A0B56F1C1AF6}" type="parTrans" cxnId="{E5496BA9-BFB2-4D78-8238-C69954AAD572}">
      <dgm:prSet/>
      <dgm:spPr/>
      <dgm:t>
        <a:bodyPr/>
        <a:lstStyle/>
        <a:p>
          <a:endParaRPr lang="en-US"/>
        </a:p>
      </dgm:t>
    </dgm:pt>
    <dgm:pt modelId="{9DC922DB-FCBA-4FDD-ADA8-D6B9B57C53FB}" type="sibTrans" cxnId="{E5496BA9-BFB2-4D78-8238-C69954AAD572}">
      <dgm:prSet/>
      <dgm:spPr/>
      <dgm:t>
        <a:bodyPr/>
        <a:lstStyle/>
        <a:p>
          <a:endParaRPr lang="en-US"/>
        </a:p>
      </dgm:t>
    </dgm:pt>
    <dgm:pt modelId="{D4193248-E6BA-48FE-B813-6ED59FD7AE62}">
      <dgm:prSet phldrT="[Text]"/>
      <dgm:spPr/>
      <dgm:t>
        <a:bodyPr/>
        <a:lstStyle/>
        <a:p>
          <a:r>
            <a:rPr lang="en-US" dirty="0"/>
            <a:t>Relational</a:t>
          </a:r>
        </a:p>
      </dgm:t>
    </dgm:pt>
    <dgm:pt modelId="{1AA1BAD1-A0D2-44EB-BB93-9F5775E0471A}" type="parTrans" cxnId="{92F068FF-3734-4EAA-9586-2A9E2F1E88A6}">
      <dgm:prSet/>
      <dgm:spPr/>
      <dgm:t>
        <a:bodyPr/>
        <a:lstStyle/>
        <a:p>
          <a:endParaRPr lang="en-US"/>
        </a:p>
      </dgm:t>
    </dgm:pt>
    <dgm:pt modelId="{545EEE1B-CCFA-49AF-AA2B-6885A83A033A}" type="sibTrans" cxnId="{92F068FF-3734-4EAA-9586-2A9E2F1E88A6}">
      <dgm:prSet/>
      <dgm:spPr/>
      <dgm:t>
        <a:bodyPr/>
        <a:lstStyle/>
        <a:p>
          <a:endParaRPr lang="en-US"/>
        </a:p>
      </dgm:t>
    </dgm:pt>
    <dgm:pt modelId="{4BAE84C5-92DA-4575-9147-EF6C1D58144D}" type="pres">
      <dgm:prSet presAssocID="{DCA212F1-4CE5-484F-A3D7-4417C77BFFB6}" presName="Name0" presStyleCnt="0">
        <dgm:presLayoutVars>
          <dgm:dir/>
          <dgm:resizeHandles val="exact"/>
        </dgm:presLayoutVars>
      </dgm:prSet>
      <dgm:spPr/>
    </dgm:pt>
    <dgm:pt modelId="{1FE4164A-D08D-4AB7-A788-3967ABAA0245}" type="pres">
      <dgm:prSet presAssocID="{F6273187-EDBF-46B1-848F-D616C2EDC09F}" presName="compNode" presStyleCnt="0"/>
      <dgm:spPr/>
    </dgm:pt>
    <dgm:pt modelId="{758A0B80-39FB-413B-B1E7-E85984830BAE}" type="pres">
      <dgm:prSet presAssocID="{F6273187-EDBF-46B1-848F-D616C2EDC09F}" presName="pict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extLst>
        <a:ext uri="{E40237B7-FDA0-4F09-8148-C483321AD2D9}">
          <dgm14:cNvPr xmlns:dgm14="http://schemas.microsoft.com/office/drawing/2010/diagram" id="0" name="" descr="Handshake with solid fill"/>
        </a:ext>
      </dgm:extLst>
    </dgm:pt>
    <dgm:pt modelId="{B13B6273-C368-4A24-8599-35676AB43633}" type="pres">
      <dgm:prSet presAssocID="{F6273187-EDBF-46B1-848F-D616C2EDC09F}" presName="textRect" presStyleLbl="revTx" presStyleIdx="0" presStyleCnt="5">
        <dgm:presLayoutVars>
          <dgm:bulletEnabled val="1"/>
        </dgm:presLayoutVars>
      </dgm:prSet>
      <dgm:spPr/>
    </dgm:pt>
    <dgm:pt modelId="{FAD9B10B-7B96-4A46-AC31-3BF47242B377}" type="pres">
      <dgm:prSet presAssocID="{CCCBFDF2-3B8F-4829-BE6B-71FEE4CDC943}" presName="sibTrans" presStyleLbl="sibTrans2D1" presStyleIdx="0" presStyleCnt="0"/>
      <dgm:spPr/>
    </dgm:pt>
    <dgm:pt modelId="{F4F1D4B2-D076-4833-8F31-DE87544518F1}" type="pres">
      <dgm:prSet presAssocID="{D48FF462-2CC1-4AAB-8787-3342E9545ACC}" presName="compNode" presStyleCnt="0"/>
      <dgm:spPr/>
    </dgm:pt>
    <dgm:pt modelId="{1281A8D9-51D4-42F2-A01D-95FFC1FC887D}" type="pres">
      <dgm:prSet presAssocID="{D48FF462-2CC1-4AAB-8787-3342E9545ACC}"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extLst>
        <a:ext uri="{E40237B7-FDA0-4F09-8148-C483321AD2D9}">
          <dgm14:cNvPr xmlns:dgm14="http://schemas.microsoft.com/office/drawing/2010/diagram" id="0" name="" descr="Home1 with solid fill"/>
        </a:ext>
      </dgm:extLst>
    </dgm:pt>
    <dgm:pt modelId="{0B9ACA1E-F2D0-4640-BD42-69F9DBBA70B6}" type="pres">
      <dgm:prSet presAssocID="{D48FF462-2CC1-4AAB-8787-3342E9545ACC}" presName="textRect" presStyleLbl="revTx" presStyleIdx="1" presStyleCnt="5">
        <dgm:presLayoutVars>
          <dgm:bulletEnabled val="1"/>
        </dgm:presLayoutVars>
      </dgm:prSet>
      <dgm:spPr/>
    </dgm:pt>
    <dgm:pt modelId="{FDB548D3-3BFF-400B-A988-F3C385A907DB}" type="pres">
      <dgm:prSet presAssocID="{4854411E-16E7-4B7A-9C83-D790239B6538}" presName="sibTrans" presStyleLbl="sibTrans2D1" presStyleIdx="0" presStyleCnt="0"/>
      <dgm:spPr/>
    </dgm:pt>
    <dgm:pt modelId="{C5167803-812A-4EA7-80A7-B2FC0E5890F6}" type="pres">
      <dgm:prSet presAssocID="{1CE3200D-D5B0-41EB-9940-1D49C6BD2A71}" presName="compNode" presStyleCnt="0"/>
      <dgm:spPr/>
    </dgm:pt>
    <dgm:pt modelId="{BD1AE1CF-DE30-4E64-99CC-A74C8A580A2B}" type="pres">
      <dgm:prSet presAssocID="{1CE3200D-D5B0-41EB-9940-1D49C6BD2A71}" presName="pictRect" presStyleLbl="node1" presStyleIdx="2" presStyleCnt="5" custLinFactNeighborX="-1645" custLinFactNeighborY="-72"/>
      <dgm:spPr>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dgm:spPr>
      <dgm:extLst>
        <a:ext uri="{E40237B7-FDA0-4F09-8148-C483321AD2D9}">
          <dgm14:cNvPr xmlns:dgm14="http://schemas.microsoft.com/office/drawing/2010/diagram" id="0" name="" descr="Scales of justice with solid fill"/>
        </a:ext>
      </dgm:extLst>
    </dgm:pt>
    <dgm:pt modelId="{DA23CDA7-D9D6-4C8C-8FB8-8C82AF1630E1}" type="pres">
      <dgm:prSet presAssocID="{1CE3200D-D5B0-41EB-9940-1D49C6BD2A71}" presName="textRect" presStyleLbl="revTx" presStyleIdx="2" presStyleCnt="5">
        <dgm:presLayoutVars>
          <dgm:bulletEnabled val="1"/>
        </dgm:presLayoutVars>
      </dgm:prSet>
      <dgm:spPr/>
    </dgm:pt>
    <dgm:pt modelId="{9C76366B-E7D4-4FCC-A603-05A50B1E0E64}" type="pres">
      <dgm:prSet presAssocID="{380620E1-0252-4181-834C-B5F9C53F0057}" presName="sibTrans" presStyleLbl="sibTrans2D1" presStyleIdx="0" presStyleCnt="0"/>
      <dgm:spPr/>
    </dgm:pt>
    <dgm:pt modelId="{922A0E6E-5853-471E-A033-F301B76C8407}" type="pres">
      <dgm:prSet presAssocID="{CE76C3CB-5612-46D2-84E3-E7BFA621405D}" presName="compNode" presStyleCnt="0"/>
      <dgm:spPr/>
    </dgm:pt>
    <dgm:pt modelId="{E209EEBE-E9AF-48B4-A3D0-D1DE7299AD42}" type="pres">
      <dgm:prSet presAssocID="{CE76C3CB-5612-46D2-84E3-E7BFA621405D}" presName="pictRect"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extLst>
        <a:ext uri="{E40237B7-FDA0-4F09-8148-C483321AD2D9}">
          <dgm14:cNvPr xmlns:dgm14="http://schemas.microsoft.com/office/drawing/2010/diagram" id="0" name="" descr="User with solid fill"/>
        </a:ext>
      </dgm:extLst>
    </dgm:pt>
    <dgm:pt modelId="{4C43177A-19FD-4F83-8754-3C7CC6AA667D}" type="pres">
      <dgm:prSet presAssocID="{CE76C3CB-5612-46D2-84E3-E7BFA621405D}" presName="textRect" presStyleLbl="revTx" presStyleIdx="3" presStyleCnt="5">
        <dgm:presLayoutVars>
          <dgm:bulletEnabled val="1"/>
        </dgm:presLayoutVars>
      </dgm:prSet>
      <dgm:spPr/>
    </dgm:pt>
    <dgm:pt modelId="{9F2961AC-D66B-47D4-ACD1-BF3E7878E29E}" type="pres">
      <dgm:prSet presAssocID="{9DC922DB-FCBA-4FDD-ADA8-D6B9B57C53FB}" presName="sibTrans" presStyleLbl="sibTrans2D1" presStyleIdx="0" presStyleCnt="0"/>
      <dgm:spPr/>
    </dgm:pt>
    <dgm:pt modelId="{CE9C910A-41CB-4C82-8EC7-1948079026C6}" type="pres">
      <dgm:prSet presAssocID="{D4193248-E6BA-48FE-B813-6ED59FD7AE62}" presName="compNode" presStyleCnt="0"/>
      <dgm:spPr/>
    </dgm:pt>
    <dgm:pt modelId="{5B07964E-5AB1-4426-8124-B542855A3CCF}" type="pres">
      <dgm:prSet presAssocID="{D4193248-E6BA-48FE-B813-6ED59FD7AE62}" presName="pict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3000" b="-23000"/>
          </a:stretch>
        </a:blipFill>
      </dgm:spPr>
      <dgm:extLst>
        <a:ext uri="{E40237B7-FDA0-4F09-8148-C483321AD2D9}">
          <dgm14:cNvPr xmlns:dgm14="http://schemas.microsoft.com/office/drawing/2010/diagram" id="0" name="" descr="Family with two children with solid fill"/>
        </a:ext>
      </dgm:extLst>
    </dgm:pt>
    <dgm:pt modelId="{4F949DB0-8A9C-4AEB-B0F6-2BDF3DDB3F3C}" type="pres">
      <dgm:prSet presAssocID="{D4193248-E6BA-48FE-B813-6ED59FD7AE62}" presName="textRect" presStyleLbl="revTx" presStyleIdx="4" presStyleCnt="5">
        <dgm:presLayoutVars>
          <dgm:bulletEnabled val="1"/>
        </dgm:presLayoutVars>
      </dgm:prSet>
      <dgm:spPr/>
    </dgm:pt>
  </dgm:ptLst>
  <dgm:cxnLst>
    <dgm:cxn modelId="{BFC9B81D-A638-4DE7-BDDF-E69B624D7084}" type="presOf" srcId="{F6273187-EDBF-46B1-848F-D616C2EDC09F}" destId="{B13B6273-C368-4A24-8599-35676AB43633}" srcOrd="0" destOrd="0" presId="urn:microsoft.com/office/officeart/2005/8/layout/pList1"/>
    <dgm:cxn modelId="{CF6F0B5D-AB9E-45DA-814C-6132A9A0101D}" srcId="{DCA212F1-4CE5-484F-A3D7-4417C77BFFB6}" destId="{1CE3200D-D5B0-41EB-9940-1D49C6BD2A71}" srcOrd="2" destOrd="0" parTransId="{B06F9FE9-40CA-4B71-90E3-0BD1482EAC38}" sibTransId="{380620E1-0252-4181-834C-B5F9C53F0057}"/>
    <dgm:cxn modelId="{1C0A565D-CA0C-4D4E-9650-B6F3103036B2}" srcId="{DCA212F1-4CE5-484F-A3D7-4417C77BFFB6}" destId="{F6273187-EDBF-46B1-848F-D616C2EDC09F}" srcOrd="0" destOrd="0" parTransId="{80F06ED8-565E-44FF-B498-3EEE2619CF30}" sibTransId="{CCCBFDF2-3B8F-4829-BE6B-71FEE4CDC943}"/>
    <dgm:cxn modelId="{5ED04549-05EB-44EE-8048-7498D4CB1044}" type="presOf" srcId="{380620E1-0252-4181-834C-B5F9C53F0057}" destId="{9C76366B-E7D4-4FCC-A603-05A50B1E0E64}" srcOrd="0" destOrd="0" presId="urn:microsoft.com/office/officeart/2005/8/layout/pList1"/>
    <dgm:cxn modelId="{80227A54-BD97-40C8-85DF-7F879A84CFD2}" type="presOf" srcId="{CCCBFDF2-3B8F-4829-BE6B-71FEE4CDC943}" destId="{FAD9B10B-7B96-4A46-AC31-3BF47242B377}" srcOrd="0" destOrd="0" presId="urn:microsoft.com/office/officeart/2005/8/layout/pList1"/>
    <dgm:cxn modelId="{1979CA76-FF3A-423C-8EBF-30516E205FC5}" type="presOf" srcId="{D4193248-E6BA-48FE-B813-6ED59FD7AE62}" destId="{4F949DB0-8A9C-4AEB-B0F6-2BDF3DDB3F3C}" srcOrd="0" destOrd="0" presId="urn:microsoft.com/office/officeart/2005/8/layout/pList1"/>
    <dgm:cxn modelId="{4A12F49F-F36F-4F91-9642-A2B98A648C6E}" type="presOf" srcId="{CE76C3CB-5612-46D2-84E3-E7BFA621405D}" destId="{4C43177A-19FD-4F83-8754-3C7CC6AA667D}" srcOrd="0" destOrd="0" presId="urn:microsoft.com/office/officeart/2005/8/layout/pList1"/>
    <dgm:cxn modelId="{E5496BA9-BFB2-4D78-8238-C69954AAD572}" srcId="{DCA212F1-4CE5-484F-A3D7-4417C77BFFB6}" destId="{CE76C3CB-5612-46D2-84E3-E7BFA621405D}" srcOrd="3" destOrd="0" parTransId="{760BE7DB-3A10-46A2-BAA8-A0B56F1C1AF6}" sibTransId="{9DC922DB-FCBA-4FDD-ADA8-D6B9B57C53FB}"/>
    <dgm:cxn modelId="{E0166FB0-71C3-47AC-AD5E-E1428023206D}" type="presOf" srcId="{1CE3200D-D5B0-41EB-9940-1D49C6BD2A71}" destId="{DA23CDA7-D9D6-4C8C-8FB8-8C82AF1630E1}" srcOrd="0" destOrd="0" presId="urn:microsoft.com/office/officeart/2005/8/layout/pList1"/>
    <dgm:cxn modelId="{137EDDBB-DC5D-4C99-9362-2D2CBCCEF166}" type="presOf" srcId="{9DC922DB-FCBA-4FDD-ADA8-D6B9B57C53FB}" destId="{9F2961AC-D66B-47D4-ACD1-BF3E7878E29E}" srcOrd="0" destOrd="0" presId="urn:microsoft.com/office/officeart/2005/8/layout/pList1"/>
    <dgm:cxn modelId="{C898C7BD-4684-4396-B873-17A6C9DCEAD3}" type="presOf" srcId="{D48FF462-2CC1-4AAB-8787-3342E9545ACC}" destId="{0B9ACA1E-F2D0-4640-BD42-69F9DBBA70B6}" srcOrd="0" destOrd="0" presId="urn:microsoft.com/office/officeart/2005/8/layout/pList1"/>
    <dgm:cxn modelId="{C0E131DA-9785-4497-89FD-A2D18BBCD59A}" srcId="{DCA212F1-4CE5-484F-A3D7-4417C77BFFB6}" destId="{D48FF462-2CC1-4AAB-8787-3342E9545ACC}" srcOrd="1" destOrd="0" parTransId="{E7B11B24-518B-4F9F-8CDF-F4B59451978A}" sibTransId="{4854411E-16E7-4B7A-9C83-D790239B6538}"/>
    <dgm:cxn modelId="{E83C8BE6-9C59-4282-BA67-DEFA3E61D071}" type="presOf" srcId="{4854411E-16E7-4B7A-9C83-D790239B6538}" destId="{FDB548D3-3BFF-400B-A988-F3C385A907DB}" srcOrd="0" destOrd="0" presId="urn:microsoft.com/office/officeart/2005/8/layout/pList1"/>
    <dgm:cxn modelId="{36FFA8F2-266B-4E95-A1B3-82812D26F056}" type="presOf" srcId="{DCA212F1-4CE5-484F-A3D7-4417C77BFFB6}" destId="{4BAE84C5-92DA-4575-9147-EF6C1D58144D}" srcOrd="0" destOrd="0" presId="urn:microsoft.com/office/officeart/2005/8/layout/pList1"/>
    <dgm:cxn modelId="{92F068FF-3734-4EAA-9586-2A9E2F1E88A6}" srcId="{DCA212F1-4CE5-484F-A3D7-4417C77BFFB6}" destId="{D4193248-E6BA-48FE-B813-6ED59FD7AE62}" srcOrd="4" destOrd="0" parTransId="{1AA1BAD1-A0D2-44EB-BB93-9F5775E0471A}" sibTransId="{545EEE1B-CCFA-49AF-AA2B-6885A83A033A}"/>
    <dgm:cxn modelId="{22430D3F-EC94-4F7D-820A-46D4B385E054}" type="presParOf" srcId="{4BAE84C5-92DA-4575-9147-EF6C1D58144D}" destId="{1FE4164A-D08D-4AB7-A788-3967ABAA0245}" srcOrd="0" destOrd="0" presId="urn:microsoft.com/office/officeart/2005/8/layout/pList1"/>
    <dgm:cxn modelId="{8C21313F-7EF4-4BD4-BAF5-2B84721A5C2F}" type="presParOf" srcId="{1FE4164A-D08D-4AB7-A788-3967ABAA0245}" destId="{758A0B80-39FB-413B-B1E7-E85984830BAE}" srcOrd="0" destOrd="0" presId="urn:microsoft.com/office/officeart/2005/8/layout/pList1"/>
    <dgm:cxn modelId="{335D5685-BC87-49E4-B233-F98708BA1475}" type="presParOf" srcId="{1FE4164A-D08D-4AB7-A788-3967ABAA0245}" destId="{B13B6273-C368-4A24-8599-35676AB43633}" srcOrd="1" destOrd="0" presId="urn:microsoft.com/office/officeart/2005/8/layout/pList1"/>
    <dgm:cxn modelId="{73155724-EF22-4E9D-BDA0-2B1800472068}" type="presParOf" srcId="{4BAE84C5-92DA-4575-9147-EF6C1D58144D}" destId="{FAD9B10B-7B96-4A46-AC31-3BF47242B377}" srcOrd="1" destOrd="0" presId="urn:microsoft.com/office/officeart/2005/8/layout/pList1"/>
    <dgm:cxn modelId="{893E1E60-491A-4388-8DF6-28D67CA368CA}" type="presParOf" srcId="{4BAE84C5-92DA-4575-9147-EF6C1D58144D}" destId="{F4F1D4B2-D076-4833-8F31-DE87544518F1}" srcOrd="2" destOrd="0" presId="urn:microsoft.com/office/officeart/2005/8/layout/pList1"/>
    <dgm:cxn modelId="{732710B7-B28B-497C-A5D1-C82792E96967}" type="presParOf" srcId="{F4F1D4B2-D076-4833-8F31-DE87544518F1}" destId="{1281A8D9-51D4-42F2-A01D-95FFC1FC887D}" srcOrd="0" destOrd="0" presId="urn:microsoft.com/office/officeart/2005/8/layout/pList1"/>
    <dgm:cxn modelId="{E71AD6AB-48C3-4245-A8FE-205048D90841}" type="presParOf" srcId="{F4F1D4B2-D076-4833-8F31-DE87544518F1}" destId="{0B9ACA1E-F2D0-4640-BD42-69F9DBBA70B6}" srcOrd="1" destOrd="0" presId="urn:microsoft.com/office/officeart/2005/8/layout/pList1"/>
    <dgm:cxn modelId="{112B2A5A-B9E6-4059-B825-284932B615CE}" type="presParOf" srcId="{4BAE84C5-92DA-4575-9147-EF6C1D58144D}" destId="{FDB548D3-3BFF-400B-A988-F3C385A907DB}" srcOrd="3" destOrd="0" presId="urn:microsoft.com/office/officeart/2005/8/layout/pList1"/>
    <dgm:cxn modelId="{852E9DD9-C797-47C0-B684-4C736703C785}" type="presParOf" srcId="{4BAE84C5-92DA-4575-9147-EF6C1D58144D}" destId="{C5167803-812A-4EA7-80A7-B2FC0E5890F6}" srcOrd="4" destOrd="0" presId="urn:microsoft.com/office/officeart/2005/8/layout/pList1"/>
    <dgm:cxn modelId="{013E7AD0-5C27-4A85-A5B6-A1845A37172C}" type="presParOf" srcId="{C5167803-812A-4EA7-80A7-B2FC0E5890F6}" destId="{BD1AE1CF-DE30-4E64-99CC-A74C8A580A2B}" srcOrd="0" destOrd="0" presId="urn:microsoft.com/office/officeart/2005/8/layout/pList1"/>
    <dgm:cxn modelId="{C92E7BE5-4DC4-4D1C-9D65-53C3932FFC36}" type="presParOf" srcId="{C5167803-812A-4EA7-80A7-B2FC0E5890F6}" destId="{DA23CDA7-D9D6-4C8C-8FB8-8C82AF1630E1}" srcOrd="1" destOrd="0" presId="urn:microsoft.com/office/officeart/2005/8/layout/pList1"/>
    <dgm:cxn modelId="{E3C9F04B-49E0-49F8-BAF2-299EEDB70C88}" type="presParOf" srcId="{4BAE84C5-92DA-4575-9147-EF6C1D58144D}" destId="{9C76366B-E7D4-4FCC-A603-05A50B1E0E64}" srcOrd="5" destOrd="0" presId="urn:microsoft.com/office/officeart/2005/8/layout/pList1"/>
    <dgm:cxn modelId="{0421093F-7017-47E7-8839-BEE3E3DDAF39}" type="presParOf" srcId="{4BAE84C5-92DA-4575-9147-EF6C1D58144D}" destId="{922A0E6E-5853-471E-A033-F301B76C8407}" srcOrd="6" destOrd="0" presId="urn:microsoft.com/office/officeart/2005/8/layout/pList1"/>
    <dgm:cxn modelId="{9CFED696-F891-4E67-8B50-971C4DC8ADDC}" type="presParOf" srcId="{922A0E6E-5853-471E-A033-F301B76C8407}" destId="{E209EEBE-E9AF-48B4-A3D0-D1DE7299AD42}" srcOrd="0" destOrd="0" presId="urn:microsoft.com/office/officeart/2005/8/layout/pList1"/>
    <dgm:cxn modelId="{A98F7804-90C7-41EC-B5AC-06E00B34B840}" type="presParOf" srcId="{922A0E6E-5853-471E-A033-F301B76C8407}" destId="{4C43177A-19FD-4F83-8754-3C7CC6AA667D}" srcOrd="1" destOrd="0" presId="urn:microsoft.com/office/officeart/2005/8/layout/pList1"/>
    <dgm:cxn modelId="{26D0564C-85C0-4463-8C78-B888A30BD149}" type="presParOf" srcId="{4BAE84C5-92DA-4575-9147-EF6C1D58144D}" destId="{9F2961AC-D66B-47D4-ACD1-BF3E7878E29E}" srcOrd="7" destOrd="0" presId="urn:microsoft.com/office/officeart/2005/8/layout/pList1"/>
    <dgm:cxn modelId="{73233F75-985E-476A-8D43-109DC4DB57E1}" type="presParOf" srcId="{4BAE84C5-92DA-4575-9147-EF6C1D58144D}" destId="{CE9C910A-41CB-4C82-8EC7-1948079026C6}" srcOrd="8" destOrd="0" presId="urn:microsoft.com/office/officeart/2005/8/layout/pList1"/>
    <dgm:cxn modelId="{47D4A8DD-5C85-42FE-8DF9-48ADC69092C1}" type="presParOf" srcId="{CE9C910A-41CB-4C82-8EC7-1948079026C6}" destId="{5B07964E-5AB1-4426-8124-B542855A3CCF}" srcOrd="0" destOrd="0" presId="urn:microsoft.com/office/officeart/2005/8/layout/pList1"/>
    <dgm:cxn modelId="{E2926DB5-4026-4DA6-AA41-3D0EF2D99866}" type="presParOf" srcId="{CE9C910A-41CB-4C82-8EC7-1948079026C6}" destId="{4F949DB0-8A9C-4AEB-B0F6-2BDF3DDB3F3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31F703-A395-4FE4-AC34-AE57B005314D}" type="doc">
      <dgm:prSet loTypeId="urn:microsoft.com/office/officeart/2005/8/layout/hProcess6" loCatId="process" qsTypeId="urn:microsoft.com/office/officeart/2005/8/quickstyle/simple5" qsCatId="simple" csTypeId="urn:microsoft.com/office/officeart/2005/8/colors/colorful1" csCatId="colorful" phldr="1"/>
      <dgm:spPr/>
      <dgm:t>
        <a:bodyPr/>
        <a:lstStyle/>
        <a:p>
          <a:endParaRPr lang="en-US"/>
        </a:p>
      </dgm:t>
    </dgm:pt>
    <dgm:pt modelId="{CE7D7914-9CA5-4DB7-8F79-CB5D983BF5F0}">
      <dgm:prSet phldrT="[Text]"/>
      <dgm:spPr/>
      <dgm:t>
        <a:bodyPr/>
        <a:lstStyle/>
        <a:p>
          <a:r>
            <a:rPr lang="en-US" dirty="0"/>
            <a:t>1</a:t>
          </a:r>
        </a:p>
      </dgm:t>
    </dgm:pt>
    <dgm:pt modelId="{AD998474-A9DF-4FF2-87D3-3A3AEE7EC14B}" type="parTrans" cxnId="{11B95D85-0E24-4037-94EB-71B1DDA80A88}">
      <dgm:prSet/>
      <dgm:spPr/>
      <dgm:t>
        <a:bodyPr/>
        <a:lstStyle/>
        <a:p>
          <a:endParaRPr lang="en-US"/>
        </a:p>
      </dgm:t>
    </dgm:pt>
    <dgm:pt modelId="{3CFC7F57-E702-4C4C-9BD2-ED649AC2B713}" type="sibTrans" cxnId="{11B95D85-0E24-4037-94EB-71B1DDA80A88}">
      <dgm:prSet/>
      <dgm:spPr/>
      <dgm:t>
        <a:bodyPr/>
        <a:lstStyle/>
        <a:p>
          <a:endParaRPr lang="en-US"/>
        </a:p>
      </dgm:t>
    </dgm:pt>
    <dgm:pt modelId="{D9671864-D421-4999-977B-719676742495}">
      <dgm:prSet phldrT="[Text]"/>
      <dgm:spPr/>
      <dgm:t>
        <a:bodyPr/>
        <a:lstStyle/>
        <a:p>
          <a:r>
            <a:rPr lang="en-US" dirty="0"/>
            <a:t>Engagement</a:t>
          </a:r>
        </a:p>
      </dgm:t>
    </dgm:pt>
    <dgm:pt modelId="{CC54B821-0074-41A1-9128-BBCE1847FD26}" type="parTrans" cxnId="{2C5057E2-AE37-4085-B98C-B9FE82341D55}">
      <dgm:prSet/>
      <dgm:spPr/>
      <dgm:t>
        <a:bodyPr/>
        <a:lstStyle/>
        <a:p>
          <a:endParaRPr lang="en-US"/>
        </a:p>
      </dgm:t>
    </dgm:pt>
    <dgm:pt modelId="{2B69AABA-EC0C-43FB-B68B-F350B34F4AFA}" type="sibTrans" cxnId="{2C5057E2-AE37-4085-B98C-B9FE82341D55}">
      <dgm:prSet/>
      <dgm:spPr/>
      <dgm:t>
        <a:bodyPr/>
        <a:lstStyle/>
        <a:p>
          <a:endParaRPr lang="en-US"/>
        </a:p>
      </dgm:t>
    </dgm:pt>
    <dgm:pt modelId="{5BB8F8FB-A74E-49BC-A1AA-4CDCE4816F6E}">
      <dgm:prSet phldrT="[Text]"/>
      <dgm:spPr/>
      <dgm:t>
        <a:bodyPr/>
        <a:lstStyle/>
        <a:p>
          <a:r>
            <a:rPr lang="en-US" dirty="0"/>
            <a:t>Build Trust</a:t>
          </a:r>
        </a:p>
      </dgm:t>
    </dgm:pt>
    <dgm:pt modelId="{0F644EB9-5335-4DF3-8A07-1B83CEAAE630}" type="parTrans" cxnId="{A2BFA840-5857-4B51-A003-3CC5B09C6575}">
      <dgm:prSet/>
      <dgm:spPr/>
      <dgm:t>
        <a:bodyPr/>
        <a:lstStyle/>
        <a:p>
          <a:endParaRPr lang="en-US"/>
        </a:p>
      </dgm:t>
    </dgm:pt>
    <dgm:pt modelId="{403A2303-9A28-4B7A-8252-00F09BFAE8D3}" type="sibTrans" cxnId="{A2BFA840-5857-4B51-A003-3CC5B09C6575}">
      <dgm:prSet/>
      <dgm:spPr/>
      <dgm:t>
        <a:bodyPr/>
        <a:lstStyle/>
        <a:p>
          <a:endParaRPr lang="en-US"/>
        </a:p>
      </dgm:t>
    </dgm:pt>
    <dgm:pt modelId="{77CE8961-48D2-496F-B7BC-D0DE23931774}">
      <dgm:prSet phldrT="[Text]"/>
      <dgm:spPr/>
      <dgm:t>
        <a:bodyPr/>
        <a:lstStyle/>
        <a:p>
          <a:r>
            <a:rPr lang="en-US" dirty="0"/>
            <a:t>2</a:t>
          </a:r>
        </a:p>
      </dgm:t>
    </dgm:pt>
    <dgm:pt modelId="{ADF7D879-DA79-4849-9B2A-81028AB0F23B}" type="parTrans" cxnId="{BB410EEC-BB77-4408-B0F9-D446018544B8}">
      <dgm:prSet/>
      <dgm:spPr/>
      <dgm:t>
        <a:bodyPr/>
        <a:lstStyle/>
        <a:p>
          <a:endParaRPr lang="en-US"/>
        </a:p>
      </dgm:t>
    </dgm:pt>
    <dgm:pt modelId="{B922D1BA-C2EC-4A12-98CA-864D86308F1D}" type="sibTrans" cxnId="{BB410EEC-BB77-4408-B0F9-D446018544B8}">
      <dgm:prSet/>
      <dgm:spPr/>
      <dgm:t>
        <a:bodyPr/>
        <a:lstStyle/>
        <a:p>
          <a:endParaRPr lang="en-US"/>
        </a:p>
      </dgm:t>
    </dgm:pt>
    <dgm:pt modelId="{AA781A6D-BA0C-4CCC-8154-8C54CDE96451}">
      <dgm:prSet phldrT="[Text]"/>
      <dgm:spPr/>
      <dgm:t>
        <a:bodyPr/>
        <a:lstStyle/>
        <a:p>
          <a:r>
            <a:rPr lang="en-US" dirty="0"/>
            <a:t>Change Behaviors</a:t>
          </a:r>
        </a:p>
      </dgm:t>
    </dgm:pt>
    <dgm:pt modelId="{863B05A4-6D35-476E-A480-505BD8C14321}" type="parTrans" cxnId="{AEA62A2B-AA5A-41BA-974E-A93AAFA07557}">
      <dgm:prSet/>
      <dgm:spPr/>
      <dgm:t>
        <a:bodyPr/>
        <a:lstStyle/>
        <a:p>
          <a:endParaRPr lang="en-US"/>
        </a:p>
      </dgm:t>
    </dgm:pt>
    <dgm:pt modelId="{FC4BD948-EB60-483F-B9B9-81FD05F611D5}" type="sibTrans" cxnId="{AEA62A2B-AA5A-41BA-974E-A93AAFA07557}">
      <dgm:prSet/>
      <dgm:spPr/>
      <dgm:t>
        <a:bodyPr/>
        <a:lstStyle/>
        <a:p>
          <a:endParaRPr lang="en-US"/>
        </a:p>
      </dgm:t>
    </dgm:pt>
    <dgm:pt modelId="{50A94842-1120-454F-A299-379CF15D966D}">
      <dgm:prSet phldrT="[Text]"/>
      <dgm:spPr/>
      <dgm:t>
        <a:bodyPr/>
        <a:lstStyle/>
        <a:p>
          <a:r>
            <a:rPr lang="en-US" dirty="0"/>
            <a:t> Set goals</a:t>
          </a:r>
        </a:p>
      </dgm:t>
    </dgm:pt>
    <dgm:pt modelId="{7CF004FB-1D26-40CB-B1BF-D83AE41CACCC}" type="parTrans" cxnId="{D2050FD2-BE09-45F4-A745-1A7F57A1FB44}">
      <dgm:prSet/>
      <dgm:spPr/>
      <dgm:t>
        <a:bodyPr/>
        <a:lstStyle/>
        <a:p>
          <a:endParaRPr lang="en-US"/>
        </a:p>
      </dgm:t>
    </dgm:pt>
    <dgm:pt modelId="{D27AA950-BC3C-4EAD-AB34-D4738743C8EC}" type="sibTrans" cxnId="{D2050FD2-BE09-45F4-A745-1A7F57A1FB44}">
      <dgm:prSet/>
      <dgm:spPr/>
      <dgm:t>
        <a:bodyPr/>
        <a:lstStyle/>
        <a:p>
          <a:endParaRPr lang="en-US"/>
        </a:p>
      </dgm:t>
    </dgm:pt>
    <dgm:pt modelId="{B74587A1-D2E7-47DD-A69F-5F9720CEFDFB}">
      <dgm:prSet phldrT="[Text]"/>
      <dgm:spPr/>
      <dgm:t>
        <a:bodyPr/>
        <a:lstStyle/>
        <a:p>
          <a:r>
            <a:rPr lang="en-US" dirty="0"/>
            <a:t>3</a:t>
          </a:r>
        </a:p>
      </dgm:t>
    </dgm:pt>
    <dgm:pt modelId="{CF02BFF9-8EA6-43B6-83AA-9D7BE5288BDF}" type="parTrans" cxnId="{447B6CC1-7CC9-47DE-9CB3-3062753448C3}">
      <dgm:prSet/>
      <dgm:spPr/>
      <dgm:t>
        <a:bodyPr/>
        <a:lstStyle/>
        <a:p>
          <a:endParaRPr lang="en-US"/>
        </a:p>
      </dgm:t>
    </dgm:pt>
    <dgm:pt modelId="{042279F1-4106-40C6-855B-EC90F5C150E6}" type="sibTrans" cxnId="{447B6CC1-7CC9-47DE-9CB3-3062753448C3}">
      <dgm:prSet/>
      <dgm:spPr/>
      <dgm:t>
        <a:bodyPr/>
        <a:lstStyle/>
        <a:p>
          <a:endParaRPr lang="en-US"/>
        </a:p>
      </dgm:t>
    </dgm:pt>
    <dgm:pt modelId="{02C1E276-483A-426D-9157-33FB2BB226B5}">
      <dgm:prSet phldrT="[Text]"/>
      <dgm:spPr/>
      <dgm:t>
        <a:bodyPr/>
        <a:lstStyle/>
        <a:p>
          <a:r>
            <a:rPr lang="en-US" dirty="0"/>
            <a:t>Empower</a:t>
          </a:r>
        </a:p>
      </dgm:t>
    </dgm:pt>
    <dgm:pt modelId="{6171CEFF-99A2-4A7E-BE2C-134B08A86588}" type="parTrans" cxnId="{D7D3934B-15AC-4CD4-940C-3C2D472B0080}">
      <dgm:prSet/>
      <dgm:spPr/>
      <dgm:t>
        <a:bodyPr/>
        <a:lstStyle/>
        <a:p>
          <a:endParaRPr lang="en-US"/>
        </a:p>
      </dgm:t>
    </dgm:pt>
    <dgm:pt modelId="{0DADEAFC-DB42-400A-A1D9-C292AFBF8C75}" type="sibTrans" cxnId="{D7D3934B-15AC-4CD4-940C-3C2D472B0080}">
      <dgm:prSet/>
      <dgm:spPr/>
      <dgm:t>
        <a:bodyPr/>
        <a:lstStyle/>
        <a:p>
          <a:endParaRPr lang="en-US"/>
        </a:p>
      </dgm:t>
    </dgm:pt>
    <dgm:pt modelId="{916E725C-8D61-49E7-BFF6-743D45796941}">
      <dgm:prSet phldrT="[Text]"/>
      <dgm:spPr/>
      <dgm:t>
        <a:bodyPr/>
        <a:lstStyle/>
        <a:p>
          <a:r>
            <a:rPr lang="en-US" dirty="0"/>
            <a:t>Relapse Prevention</a:t>
          </a:r>
        </a:p>
      </dgm:t>
    </dgm:pt>
    <dgm:pt modelId="{C3180DEA-DC48-438F-AF85-2C0C309021CD}" type="parTrans" cxnId="{5C9E645A-A4D0-4309-8652-9A21B184B9F3}">
      <dgm:prSet/>
      <dgm:spPr/>
      <dgm:t>
        <a:bodyPr/>
        <a:lstStyle/>
        <a:p>
          <a:endParaRPr lang="en-US"/>
        </a:p>
      </dgm:t>
    </dgm:pt>
    <dgm:pt modelId="{C9B17C21-15B1-4F71-88EC-52D07E9DB3DA}" type="sibTrans" cxnId="{5C9E645A-A4D0-4309-8652-9A21B184B9F3}">
      <dgm:prSet/>
      <dgm:spPr/>
      <dgm:t>
        <a:bodyPr/>
        <a:lstStyle/>
        <a:p>
          <a:endParaRPr lang="en-US"/>
        </a:p>
      </dgm:t>
    </dgm:pt>
    <dgm:pt modelId="{DFBFB5FC-CF20-48CD-A467-A84027F3125B}">
      <dgm:prSet phldrT="[Text]"/>
      <dgm:spPr/>
      <dgm:t>
        <a:bodyPr/>
        <a:lstStyle/>
        <a:p>
          <a:r>
            <a:rPr lang="en-US" dirty="0"/>
            <a:t>Assessments</a:t>
          </a:r>
        </a:p>
      </dgm:t>
    </dgm:pt>
    <dgm:pt modelId="{575B5CE7-8960-4E65-B075-A7B64CC1E89B}" type="parTrans" cxnId="{E4FB9565-A9E6-4AF4-ADBB-4DCB77AC1DFC}">
      <dgm:prSet/>
      <dgm:spPr/>
      <dgm:t>
        <a:bodyPr/>
        <a:lstStyle/>
        <a:p>
          <a:endParaRPr lang="en-US"/>
        </a:p>
      </dgm:t>
    </dgm:pt>
    <dgm:pt modelId="{5DB6618B-AB04-447D-A881-62511549ABCE}" type="sibTrans" cxnId="{E4FB9565-A9E6-4AF4-ADBB-4DCB77AC1DFC}">
      <dgm:prSet/>
      <dgm:spPr/>
      <dgm:t>
        <a:bodyPr/>
        <a:lstStyle/>
        <a:p>
          <a:endParaRPr lang="en-US"/>
        </a:p>
      </dgm:t>
    </dgm:pt>
    <dgm:pt modelId="{D347B358-77FF-4AB7-A6BE-E7B31F5ECBB3}">
      <dgm:prSet phldrT="[Text]"/>
      <dgm:spPr/>
      <dgm:t>
        <a:bodyPr/>
        <a:lstStyle/>
        <a:p>
          <a:r>
            <a:rPr lang="en-US"/>
            <a:t>Motivation</a:t>
          </a:r>
          <a:endParaRPr lang="en-US" dirty="0"/>
        </a:p>
      </dgm:t>
    </dgm:pt>
    <dgm:pt modelId="{FC2746C9-1D96-41DF-87E2-D11FE76C298E}" type="parTrans" cxnId="{67ED0F65-1535-4E6D-BCEC-CD84E3740E70}">
      <dgm:prSet/>
      <dgm:spPr/>
      <dgm:t>
        <a:bodyPr/>
        <a:lstStyle/>
        <a:p>
          <a:endParaRPr lang="en-US"/>
        </a:p>
      </dgm:t>
    </dgm:pt>
    <dgm:pt modelId="{8BA39113-91FB-417F-AB1A-C258BA0466A2}" type="sibTrans" cxnId="{67ED0F65-1535-4E6D-BCEC-CD84E3740E70}">
      <dgm:prSet/>
      <dgm:spPr/>
      <dgm:t>
        <a:bodyPr/>
        <a:lstStyle/>
        <a:p>
          <a:endParaRPr lang="en-US"/>
        </a:p>
      </dgm:t>
    </dgm:pt>
    <dgm:pt modelId="{C35A7936-741B-4DD8-AC79-051556C74EC5}">
      <dgm:prSet phldrT="[Text]"/>
      <dgm:spPr/>
      <dgm:t>
        <a:bodyPr/>
        <a:lstStyle/>
        <a:p>
          <a:r>
            <a:rPr lang="en-US" dirty="0"/>
            <a:t> Improve family dynamics</a:t>
          </a:r>
        </a:p>
      </dgm:t>
    </dgm:pt>
    <dgm:pt modelId="{EF8C048A-597C-456D-8EAD-4FB6DE88E894}" type="parTrans" cxnId="{3814F926-0A4D-48A7-97E2-14169B9CDF7E}">
      <dgm:prSet/>
      <dgm:spPr/>
      <dgm:t>
        <a:bodyPr/>
        <a:lstStyle/>
        <a:p>
          <a:endParaRPr lang="en-US"/>
        </a:p>
      </dgm:t>
    </dgm:pt>
    <dgm:pt modelId="{0C5BB383-A458-4C9F-871D-2BC5F03BFEB7}" type="sibTrans" cxnId="{3814F926-0A4D-48A7-97E2-14169B9CDF7E}">
      <dgm:prSet/>
      <dgm:spPr/>
      <dgm:t>
        <a:bodyPr/>
        <a:lstStyle/>
        <a:p>
          <a:endParaRPr lang="en-US"/>
        </a:p>
      </dgm:t>
    </dgm:pt>
    <dgm:pt modelId="{6A7E7949-21D3-451A-99F0-6546617884A4}">
      <dgm:prSet phldrT="[Text]"/>
      <dgm:spPr/>
      <dgm:t>
        <a:bodyPr/>
        <a:lstStyle/>
        <a:p>
          <a:r>
            <a:rPr lang="en-US" dirty="0"/>
            <a:t> Link &amp; Coordinate</a:t>
          </a:r>
        </a:p>
      </dgm:t>
    </dgm:pt>
    <dgm:pt modelId="{B3DEEC1F-1177-45A5-A978-A23B91341A01}" type="parTrans" cxnId="{F8129B35-8143-4745-BE0C-CAD31D495A40}">
      <dgm:prSet/>
      <dgm:spPr/>
      <dgm:t>
        <a:bodyPr/>
        <a:lstStyle/>
        <a:p>
          <a:endParaRPr lang="en-US"/>
        </a:p>
      </dgm:t>
    </dgm:pt>
    <dgm:pt modelId="{B139A7F3-B959-4065-96B9-AE2E77467964}" type="sibTrans" cxnId="{F8129B35-8143-4745-BE0C-CAD31D495A40}">
      <dgm:prSet/>
      <dgm:spPr/>
      <dgm:t>
        <a:bodyPr/>
        <a:lstStyle/>
        <a:p>
          <a:endParaRPr lang="en-US"/>
        </a:p>
      </dgm:t>
    </dgm:pt>
    <dgm:pt modelId="{C2E9DBD8-1D6E-4101-A0BA-486EACF52F35}" type="pres">
      <dgm:prSet presAssocID="{BF31F703-A395-4FE4-AC34-AE57B005314D}" presName="theList" presStyleCnt="0">
        <dgm:presLayoutVars>
          <dgm:dir/>
          <dgm:animLvl val="lvl"/>
          <dgm:resizeHandles val="exact"/>
        </dgm:presLayoutVars>
      </dgm:prSet>
      <dgm:spPr/>
    </dgm:pt>
    <dgm:pt modelId="{BDD930A9-C2E2-443B-8860-73E8BF9E53DF}" type="pres">
      <dgm:prSet presAssocID="{CE7D7914-9CA5-4DB7-8F79-CB5D983BF5F0}" presName="compNode" presStyleCnt="0"/>
      <dgm:spPr/>
    </dgm:pt>
    <dgm:pt modelId="{C6F3D4F8-B2C3-4D0F-9724-D4036F70ADAA}" type="pres">
      <dgm:prSet presAssocID="{CE7D7914-9CA5-4DB7-8F79-CB5D983BF5F0}" presName="noGeometry" presStyleCnt="0"/>
      <dgm:spPr/>
    </dgm:pt>
    <dgm:pt modelId="{D61C4BFF-816D-48C5-BAD8-47F8A4644131}" type="pres">
      <dgm:prSet presAssocID="{CE7D7914-9CA5-4DB7-8F79-CB5D983BF5F0}" presName="childTextVisible" presStyleLbl="bgAccFollowNode1" presStyleIdx="0" presStyleCnt="3">
        <dgm:presLayoutVars>
          <dgm:bulletEnabled val="1"/>
        </dgm:presLayoutVars>
      </dgm:prSet>
      <dgm:spPr/>
    </dgm:pt>
    <dgm:pt modelId="{811FAFE2-45AA-449B-B715-C96655E51CFF}" type="pres">
      <dgm:prSet presAssocID="{CE7D7914-9CA5-4DB7-8F79-CB5D983BF5F0}" presName="childTextHidden" presStyleLbl="bgAccFollowNode1" presStyleIdx="0" presStyleCnt="3"/>
      <dgm:spPr/>
    </dgm:pt>
    <dgm:pt modelId="{D898CFF5-0D03-46D1-A4CA-BAC6B360446E}" type="pres">
      <dgm:prSet presAssocID="{CE7D7914-9CA5-4DB7-8F79-CB5D983BF5F0}" presName="parentText" presStyleLbl="node1" presStyleIdx="0" presStyleCnt="3">
        <dgm:presLayoutVars>
          <dgm:chMax val="1"/>
          <dgm:bulletEnabled val="1"/>
        </dgm:presLayoutVars>
      </dgm:prSet>
      <dgm:spPr/>
    </dgm:pt>
    <dgm:pt modelId="{69944D49-5F91-4C0F-8CA4-E81DBD8D9172}" type="pres">
      <dgm:prSet presAssocID="{CE7D7914-9CA5-4DB7-8F79-CB5D983BF5F0}" presName="aSpace" presStyleCnt="0"/>
      <dgm:spPr/>
    </dgm:pt>
    <dgm:pt modelId="{EA2DC496-D4F8-4F6E-9683-5EF60AE14540}" type="pres">
      <dgm:prSet presAssocID="{77CE8961-48D2-496F-B7BC-D0DE23931774}" presName="compNode" presStyleCnt="0"/>
      <dgm:spPr/>
    </dgm:pt>
    <dgm:pt modelId="{97D52A5F-9946-4E9F-8F49-8EDF7D47490A}" type="pres">
      <dgm:prSet presAssocID="{77CE8961-48D2-496F-B7BC-D0DE23931774}" presName="noGeometry" presStyleCnt="0"/>
      <dgm:spPr/>
    </dgm:pt>
    <dgm:pt modelId="{E4B483B6-4FDF-4AF3-9688-FDB2F2FBD984}" type="pres">
      <dgm:prSet presAssocID="{77CE8961-48D2-496F-B7BC-D0DE23931774}" presName="childTextVisible" presStyleLbl="bgAccFollowNode1" presStyleIdx="1" presStyleCnt="3">
        <dgm:presLayoutVars>
          <dgm:bulletEnabled val="1"/>
        </dgm:presLayoutVars>
      </dgm:prSet>
      <dgm:spPr/>
    </dgm:pt>
    <dgm:pt modelId="{1CEEF1E7-A32B-477A-A57B-6D5AA5985065}" type="pres">
      <dgm:prSet presAssocID="{77CE8961-48D2-496F-B7BC-D0DE23931774}" presName="childTextHidden" presStyleLbl="bgAccFollowNode1" presStyleIdx="1" presStyleCnt="3"/>
      <dgm:spPr/>
    </dgm:pt>
    <dgm:pt modelId="{E2AB4AA3-DACD-4CBD-BF52-5FFA504BE526}" type="pres">
      <dgm:prSet presAssocID="{77CE8961-48D2-496F-B7BC-D0DE23931774}" presName="parentText" presStyleLbl="node1" presStyleIdx="1" presStyleCnt="3">
        <dgm:presLayoutVars>
          <dgm:chMax val="1"/>
          <dgm:bulletEnabled val="1"/>
        </dgm:presLayoutVars>
      </dgm:prSet>
      <dgm:spPr/>
    </dgm:pt>
    <dgm:pt modelId="{FCA1D679-92A8-4852-AE71-81CE59335C6A}" type="pres">
      <dgm:prSet presAssocID="{77CE8961-48D2-496F-B7BC-D0DE23931774}" presName="aSpace" presStyleCnt="0"/>
      <dgm:spPr/>
    </dgm:pt>
    <dgm:pt modelId="{79979F47-82B0-4FDC-9C41-5246A0FCA082}" type="pres">
      <dgm:prSet presAssocID="{B74587A1-D2E7-47DD-A69F-5F9720CEFDFB}" presName="compNode" presStyleCnt="0"/>
      <dgm:spPr/>
    </dgm:pt>
    <dgm:pt modelId="{5EF873E3-A616-4EE4-9911-0A4684F5BAAE}" type="pres">
      <dgm:prSet presAssocID="{B74587A1-D2E7-47DD-A69F-5F9720CEFDFB}" presName="noGeometry" presStyleCnt="0"/>
      <dgm:spPr/>
    </dgm:pt>
    <dgm:pt modelId="{0C19DC9D-FC64-49E4-8E7C-DD089354965D}" type="pres">
      <dgm:prSet presAssocID="{B74587A1-D2E7-47DD-A69F-5F9720CEFDFB}" presName="childTextVisible" presStyleLbl="bgAccFollowNode1" presStyleIdx="2" presStyleCnt="3">
        <dgm:presLayoutVars>
          <dgm:bulletEnabled val="1"/>
        </dgm:presLayoutVars>
      </dgm:prSet>
      <dgm:spPr/>
    </dgm:pt>
    <dgm:pt modelId="{96621AA8-8D15-4898-899C-9FA14F716218}" type="pres">
      <dgm:prSet presAssocID="{B74587A1-D2E7-47DD-A69F-5F9720CEFDFB}" presName="childTextHidden" presStyleLbl="bgAccFollowNode1" presStyleIdx="2" presStyleCnt="3"/>
      <dgm:spPr/>
    </dgm:pt>
    <dgm:pt modelId="{7E2FE6ED-AC73-44F6-B8EA-2F1BE186DA5D}" type="pres">
      <dgm:prSet presAssocID="{B74587A1-D2E7-47DD-A69F-5F9720CEFDFB}" presName="parentText" presStyleLbl="node1" presStyleIdx="2" presStyleCnt="3">
        <dgm:presLayoutVars>
          <dgm:chMax val="1"/>
          <dgm:bulletEnabled val="1"/>
        </dgm:presLayoutVars>
      </dgm:prSet>
      <dgm:spPr/>
    </dgm:pt>
  </dgm:ptLst>
  <dgm:cxnLst>
    <dgm:cxn modelId="{DF298308-812A-41A8-B5AF-077AAA2A5F96}" type="presOf" srcId="{D9671864-D421-4999-977B-719676742495}" destId="{D61C4BFF-816D-48C5-BAD8-47F8A4644131}" srcOrd="0" destOrd="0" presId="urn:microsoft.com/office/officeart/2005/8/layout/hProcess6"/>
    <dgm:cxn modelId="{59E0D90A-3882-493C-BD6D-468E7D9177C9}" type="presOf" srcId="{916E725C-8D61-49E7-BFF6-743D45796941}" destId="{96621AA8-8D15-4898-899C-9FA14F716218}" srcOrd="1" destOrd="1" presId="urn:microsoft.com/office/officeart/2005/8/layout/hProcess6"/>
    <dgm:cxn modelId="{14D8D40C-0282-4189-B766-7D23F8F19B95}" type="presOf" srcId="{D347B358-77FF-4AB7-A6BE-E7B31F5ECBB3}" destId="{811FAFE2-45AA-449B-B715-C96655E51CFF}" srcOrd="1" destOrd="1" presId="urn:microsoft.com/office/officeart/2005/8/layout/hProcess6"/>
    <dgm:cxn modelId="{1AD87E0E-A237-4C2B-9E7F-A94A6A1A78B1}" type="presOf" srcId="{77CE8961-48D2-496F-B7BC-D0DE23931774}" destId="{E2AB4AA3-DACD-4CBD-BF52-5FFA504BE526}" srcOrd="0" destOrd="0" presId="urn:microsoft.com/office/officeart/2005/8/layout/hProcess6"/>
    <dgm:cxn modelId="{58E7701C-6413-4263-9461-CCDB2325FEA6}" type="presOf" srcId="{D347B358-77FF-4AB7-A6BE-E7B31F5ECBB3}" destId="{D61C4BFF-816D-48C5-BAD8-47F8A4644131}" srcOrd="0" destOrd="1" presId="urn:microsoft.com/office/officeart/2005/8/layout/hProcess6"/>
    <dgm:cxn modelId="{3814F926-0A4D-48A7-97E2-14169B9CDF7E}" srcId="{77CE8961-48D2-496F-B7BC-D0DE23931774}" destId="{C35A7936-741B-4DD8-AC79-051556C74EC5}" srcOrd="2" destOrd="0" parTransId="{EF8C048A-597C-456D-8EAD-4FB6DE88E894}" sibTransId="{0C5BB383-A458-4C9F-871D-2BC5F03BFEB7}"/>
    <dgm:cxn modelId="{B7742129-FE00-457F-8F4A-E1141AF4C0DB}" type="presOf" srcId="{02C1E276-483A-426D-9157-33FB2BB226B5}" destId="{96621AA8-8D15-4898-899C-9FA14F716218}" srcOrd="1" destOrd="0" presId="urn:microsoft.com/office/officeart/2005/8/layout/hProcess6"/>
    <dgm:cxn modelId="{AEA62A2B-AA5A-41BA-974E-A93AAFA07557}" srcId="{77CE8961-48D2-496F-B7BC-D0DE23931774}" destId="{AA781A6D-BA0C-4CCC-8154-8C54CDE96451}" srcOrd="0" destOrd="0" parTransId="{863B05A4-6D35-476E-A480-505BD8C14321}" sibTransId="{FC4BD948-EB60-483F-B9B9-81FD05F611D5}"/>
    <dgm:cxn modelId="{F4AF442B-0468-414C-AECD-FA0B68BBA10C}" type="presOf" srcId="{C35A7936-741B-4DD8-AC79-051556C74EC5}" destId="{1CEEF1E7-A32B-477A-A57B-6D5AA5985065}" srcOrd="1" destOrd="2" presId="urn:microsoft.com/office/officeart/2005/8/layout/hProcess6"/>
    <dgm:cxn modelId="{F8129B35-8143-4745-BE0C-CAD31D495A40}" srcId="{B74587A1-D2E7-47DD-A69F-5F9720CEFDFB}" destId="{6A7E7949-21D3-451A-99F0-6546617884A4}" srcOrd="2" destOrd="0" parTransId="{B3DEEC1F-1177-45A5-A978-A23B91341A01}" sibTransId="{B139A7F3-B959-4065-96B9-AE2E77467964}"/>
    <dgm:cxn modelId="{41F5903A-6991-4397-9FDE-A5C13114E81B}" type="presOf" srcId="{D9671864-D421-4999-977B-719676742495}" destId="{811FAFE2-45AA-449B-B715-C96655E51CFF}" srcOrd="1" destOrd="0" presId="urn:microsoft.com/office/officeart/2005/8/layout/hProcess6"/>
    <dgm:cxn modelId="{A2BFA840-5857-4B51-A003-3CC5B09C6575}" srcId="{CE7D7914-9CA5-4DB7-8F79-CB5D983BF5F0}" destId="{5BB8F8FB-A74E-49BC-A1AA-4CDCE4816F6E}" srcOrd="3" destOrd="0" parTransId="{0F644EB9-5335-4DF3-8A07-1B83CEAAE630}" sibTransId="{403A2303-9A28-4B7A-8252-00F09BFAE8D3}"/>
    <dgm:cxn modelId="{67ED0F65-1535-4E6D-BCEC-CD84E3740E70}" srcId="{CE7D7914-9CA5-4DB7-8F79-CB5D983BF5F0}" destId="{D347B358-77FF-4AB7-A6BE-E7B31F5ECBB3}" srcOrd="1" destOrd="0" parTransId="{FC2746C9-1D96-41DF-87E2-D11FE76C298E}" sibTransId="{8BA39113-91FB-417F-AB1A-C258BA0466A2}"/>
    <dgm:cxn modelId="{E4FB9565-A9E6-4AF4-ADBB-4DCB77AC1DFC}" srcId="{CE7D7914-9CA5-4DB7-8F79-CB5D983BF5F0}" destId="{DFBFB5FC-CF20-48CD-A467-A84027F3125B}" srcOrd="2" destOrd="0" parTransId="{575B5CE7-8960-4E65-B075-A7B64CC1E89B}" sibTransId="{5DB6618B-AB04-447D-A881-62511549ABCE}"/>
    <dgm:cxn modelId="{F56AC845-5A5A-4B5C-A704-CCF51E5CACC8}" type="presOf" srcId="{916E725C-8D61-49E7-BFF6-743D45796941}" destId="{0C19DC9D-FC64-49E4-8E7C-DD089354965D}" srcOrd="0" destOrd="1" presId="urn:microsoft.com/office/officeart/2005/8/layout/hProcess6"/>
    <dgm:cxn modelId="{D7D3934B-15AC-4CD4-940C-3C2D472B0080}" srcId="{B74587A1-D2E7-47DD-A69F-5F9720CEFDFB}" destId="{02C1E276-483A-426D-9157-33FB2BB226B5}" srcOrd="0" destOrd="0" parTransId="{6171CEFF-99A2-4A7E-BE2C-134B08A86588}" sibTransId="{0DADEAFC-DB42-400A-A1D9-C292AFBF8C75}"/>
    <dgm:cxn modelId="{AA40366D-8C47-47CD-819A-9BDB7EC7D382}" type="presOf" srcId="{AA781A6D-BA0C-4CCC-8154-8C54CDE96451}" destId="{E4B483B6-4FDF-4AF3-9688-FDB2F2FBD984}" srcOrd="0" destOrd="0" presId="urn:microsoft.com/office/officeart/2005/8/layout/hProcess6"/>
    <dgm:cxn modelId="{EB826172-640D-4385-8C3A-2D512E5C256D}" type="presOf" srcId="{DFBFB5FC-CF20-48CD-A467-A84027F3125B}" destId="{D61C4BFF-816D-48C5-BAD8-47F8A4644131}" srcOrd="0" destOrd="2" presId="urn:microsoft.com/office/officeart/2005/8/layout/hProcess6"/>
    <dgm:cxn modelId="{5F0AB155-EA53-494C-A52B-0C7E72F8ADAC}" type="presOf" srcId="{02C1E276-483A-426D-9157-33FB2BB226B5}" destId="{0C19DC9D-FC64-49E4-8E7C-DD089354965D}" srcOrd="0" destOrd="0" presId="urn:microsoft.com/office/officeart/2005/8/layout/hProcess6"/>
    <dgm:cxn modelId="{8096E378-C467-466E-920E-11EB2ED4E7B4}" type="presOf" srcId="{5BB8F8FB-A74E-49BC-A1AA-4CDCE4816F6E}" destId="{811FAFE2-45AA-449B-B715-C96655E51CFF}" srcOrd="1" destOrd="3" presId="urn:microsoft.com/office/officeart/2005/8/layout/hProcess6"/>
    <dgm:cxn modelId="{5C9E645A-A4D0-4309-8652-9A21B184B9F3}" srcId="{B74587A1-D2E7-47DD-A69F-5F9720CEFDFB}" destId="{916E725C-8D61-49E7-BFF6-743D45796941}" srcOrd="1" destOrd="0" parTransId="{C3180DEA-DC48-438F-AF85-2C0C309021CD}" sibTransId="{C9B17C21-15B1-4F71-88EC-52D07E9DB3DA}"/>
    <dgm:cxn modelId="{8A811783-3587-45DA-BAF2-E9BD7898670D}" type="presOf" srcId="{50A94842-1120-454F-A299-379CF15D966D}" destId="{E4B483B6-4FDF-4AF3-9688-FDB2F2FBD984}" srcOrd="0" destOrd="1" presId="urn:microsoft.com/office/officeart/2005/8/layout/hProcess6"/>
    <dgm:cxn modelId="{11B95D85-0E24-4037-94EB-71B1DDA80A88}" srcId="{BF31F703-A395-4FE4-AC34-AE57B005314D}" destId="{CE7D7914-9CA5-4DB7-8F79-CB5D983BF5F0}" srcOrd="0" destOrd="0" parTransId="{AD998474-A9DF-4FF2-87D3-3A3AEE7EC14B}" sibTransId="{3CFC7F57-E702-4C4C-9BD2-ED649AC2B713}"/>
    <dgm:cxn modelId="{15466985-9B49-4C00-A58D-9000A666C517}" type="presOf" srcId="{5BB8F8FB-A74E-49BC-A1AA-4CDCE4816F6E}" destId="{D61C4BFF-816D-48C5-BAD8-47F8A4644131}" srcOrd="0" destOrd="3" presId="urn:microsoft.com/office/officeart/2005/8/layout/hProcess6"/>
    <dgm:cxn modelId="{2E8F6E85-E0DB-47F2-83C4-6945E2D8D262}" type="presOf" srcId="{6A7E7949-21D3-451A-99F0-6546617884A4}" destId="{0C19DC9D-FC64-49E4-8E7C-DD089354965D}" srcOrd="0" destOrd="2" presId="urn:microsoft.com/office/officeart/2005/8/layout/hProcess6"/>
    <dgm:cxn modelId="{ABF21E98-B248-4FD6-9248-7379033CCDB7}" type="presOf" srcId="{C35A7936-741B-4DD8-AC79-051556C74EC5}" destId="{E4B483B6-4FDF-4AF3-9688-FDB2F2FBD984}" srcOrd="0" destOrd="2" presId="urn:microsoft.com/office/officeart/2005/8/layout/hProcess6"/>
    <dgm:cxn modelId="{09C528B9-D441-4FFD-8ADB-FADEFE4BBC8D}" type="presOf" srcId="{DFBFB5FC-CF20-48CD-A467-A84027F3125B}" destId="{811FAFE2-45AA-449B-B715-C96655E51CFF}" srcOrd="1" destOrd="2" presId="urn:microsoft.com/office/officeart/2005/8/layout/hProcess6"/>
    <dgm:cxn modelId="{E0FAC4C0-1BC0-4B16-B197-CA1160FE0ACD}" type="presOf" srcId="{BF31F703-A395-4FE4-AC34-AE57B005314D}" destId="{C2E9DBD8-1D6E-4101-A0BA-486EACF52F35}" srcOrd="0" destOrd="0" presId="urn:microsoft.com/office/officeart/2005/8/layout/hProcess6"/>
    <dgm:cxn modelId="{447B6CC1-7CC9-47DE-9CB3-3062753448C3}" srcId="{BF31F703-A395-4FE4-AC34-AE57B005314D}" destId="{B74587A1-D2E7-47DD-A69F-5F9720CEFDFB}" srcOrd="2" destOrd="0" parTransId="{CF02BFF9-8EA6-43B6-83AA-9D7BE5288BDF}" sibTransId="{042279F1-4106-40C6-855B-EC90F5C150E6}"/>
    <dgm:cxn modelId="{72088CC1-F98B-41BB-99CA-8F644C9D86B8}" type="presOf" srcId="{B74587A1-D2E7-47DD-A69F-5F9720CEFDFB}" destId="{7E2FE6ED-AC73-44F6-B8EA-2F1BE186DA5D}" srcOrd="0" destOrd="0" presId="urn:microsoft.com/office/officeart/2005/8/layout/hProcess6"/>
    <dgm:cxn modelId="{1AEB68C4-9667-498C-B417-621631F6F596}" type="presOf" srcId="{CE7D7914-9CA5-4DB7-8F79-CB5D983BF5F0}" destId="{D898CFF5-0D03-46D1-A4CA-BAC6B360446E}" srcOrd="0" destOrd="0" presId="urn:microsoft.com/office/officeart/2005/8/layout/hProcess6"/>
    <dgm:cxn modelId="{D2050FD2-BE09-45F4-A745-1A7F57A1FB44}" srcId="{77CE8961-48D2-496F-B7BC-D0DE23931774}" destId="{50A94842-1120-454F-A299-379CF15D966D}" srcOrd="1" destOrd="0" parTransId="{7CF004FB-1D26-40CB-B1BF-D83AE41CACCC}" sibTransId="{D27AA950-BC3C-4EAD-AB34-D4738743C8EC}"/>
    <dgm:cxn modelId="{EDE5ACD8-889D-49B7-8E8C-59EF6195EBCB}" type="presOf" srcId="{50A94842-1120-454F-A299-379CF15D966D}" destId="{1CEEF1E7-A32B-477A-A57B-6D5AA5985065}" srcOrd="1" destOrd="1" presId="urn:microsoft.com/office/officeart/2005/8/layout/hProcess6"/>
    <dgm:cxn modelId="{C6C29BE1-BDF4-454E-A4C4-B7A4D8986ED2}" type="presOf" srcId="{6A7E7949-21D3-451A-99F0-6546617884A4}" destId="{96621AA8-8D15-4898-899C-9FA14F716218}" srcOrd="1" destOrd="2" presId="urn:microsoft.com/office/officeart/2005/8/layout/hProcess6"/>
    <dgm:cxn modelId="{2C5057E2-AE37-4085-B98C-B9FE82341D55}" srcId="{CE7D7914-9CA5-4DB7-8F79-CB5D983BF5F0}" destId="{D9671864-D421-4999-977B-719676742495}" srcOrd="0" destOrd="0" parTransId="{CC54B821-0074-41A1-9128-BBCE1847FD26}" sibTransId="{2B69AABA-EC0C-43FB-B68B-F350B34F4AFA}"/>
    <dgm:cxn modelId="{BB410EEC-BB77-4408-B0F9-D446018544B8}" srcId="{BF31F703-A395-4FE4-AC34-AE57B005314D}" destId="{77CE8961-48D2-496F-B7BC-D0DE23931774}" srcOrd="1" destOrd="0" parTransId="{ADF7D879-DA79-4849-9B2A-81028AB0F23B}" sibTransId="{B922D1BA-C2EC-4A12-98CA-864D86308F1D}"/>
    <dgm:cxn modelId="{D8F47FF1-B6CE-4D86-86D1-2CDB2689F57B}" type="presOf" srcId="{AA781A6D-BA0C-4CCC-8154-8C54CDE96451}" destId="{1CEEF1E7-A32B-477A-A57B-6D5AA5985065}" srcOrd="1" destOrd="0" presId="urn:microsoft.com/office/officeart/2005/8/layout/hProcess6"/>
    <dgm:cxn modelId="{DD16AC18-A7FD-4A5A-A36E-B27C70404528}" type="presParOf" srcId="{C2E9DBD8-1D6E-4101-A0BA-486EACF52F35}" destId="{BDD930A9-C2E2-443B-8860-73E8BF9E53DF}" srcOrd="0" destOrd="0" presId="urn:microsoft.com/office/officeart/2005/8/layout/hProcess6"/>
    <dgm:cxn modelId="{FA227E57-F817-4A76-952A-D221A1E8FEE0}" type="presParOf" srcId="{BDD930A9-C2E2-443B-8860-73E8BF9E53DF}" destId="{C6F3D4F8-B2C3-4D0F-9724-D4036F70ADAA}" srcOrd="0" destOrd="0" presId="urn:microsoft.com/office/officeart/2005/8/layout/hProcess6"/>
    <dgm:cxn modelId="{4524DE88-84A3-4E64-A12A-3F3076C3C739}" type="presParOf" srcId="{BDD930A9-C2E2-443B-8860-73E8BF9E53DF}" destId="{D61C4BFF-816D-48C5-BAD8-47F8A4644131}" srcOrd="1" destOrd="0" presId="urn:microsoft.com/office/officeart/2005/8/layout/hProcess6"/>
    <dgm:cxn modelId="{0FEDCFF0-3C8A-42AF-952A-1604631341DE}" type="presParOf" srcId="{BDD930A9-C2E2-443B-8860-73E8BF9E53DF}" destId="{811FAFE2-45AA-449B-B715-C96655E51CFF}" srcOrd="2" destOrd="0" presId="urn:microsoft.com/office/officeart/2005/8/layout/hProcess6"/>
    <dgm:cxn modelId="{7641800D-BE56-4495-8429-F3BF5693B9C3}" type="presParOf" srcId="{BDD930A9-C2E2-443B-8860-73E8BF9E53DF}" destId="{D898CFF5-0D03-46D1-A4CA-BAC6B360446E}" srcOrd="3" destOrd="0" presId="urn:microsoft.com/office/officeart/2005/8/layout/hProcess6"/>
    <dgm:cxn modelId="{EEC806A6-CF51-4554-93E7-4DDDD20F9381}" type="presParOf" srcId="{C2E9DBD8-1D6E-4101-A0BA-486EACF52F35}" destId="{69944D49-5F91-4C0F-8CA4-E81DBD8D9172}" srcOrd="1" destOrd="0" presId="urn:microsoft.com/office/officeart/2005/8/layout/hProcess6"/>
    <dgm:cxn modelId="{D86B988E-D45C-496B-9790-06036C83ADB5}" type="presParOf" srcId="{C2E9DBD8-1D6E-4101-A0BA-486EACF52F35}" destId="{EA2DC496-D4F8-4F6E-9683-5EF60AE14540}" srcOrd="2" destOrd="0" presId="urn:microsoft.com/office/officeart/2005/8/layout/hProcess6"/>
    <dgm:cxn modelId="{E2BB23F1-6DD9-408C-A9DD-840A8768162B}" type="presParOf" srcId="{EA2DC496-D4F8-4F6E-9683-5EF60AE14540}" destId="{97D52A5F-9946-4E9F-8F49-8EDF7D47490A}" srcOrd="0" destOrd="0" presId="urn:microsoft.com/office/officeart/2005/8/layout/hProcess6"/>
    <dgm:cxn modelId="{481B0E74-A74B-4862-BFBA-519845C27DB5}" type="presParOf" srcId="{EA2DC496-D4F8-4F6E-9683-5EF60AE14540}" destId="{E4B483B6-4FDF-4AF3-9688-FDB2F2FBD984}" srcOrd="1" destOrd="0" presId="urn:microsoft.com/office/officeart/2005/8/layout/hProcess6"/>
    <dgm:cxn modelId="{35B4B5E7-60A9-4D0A-B5ED-A7ADCDE39BCB}" type="presParOf" srcId="{EA2DC496-D4F8-4F6E-9683-5EF60AE14540}" destId="{1CEEF1E7-A32B-477A-A57B-6D5AA5985065}" srcOrd="2" destOrd="0" presId="urn:microsoft.com/office/officeart/2005/8/layout/hProcess6"/>
    <dgm:cxn modelId="{2DB6A34B-BE70-42EE-B6F0-D8465082DB71}" type="presParOf" srcId="{EA2DC496-D4F8-4F6E-9683-5EF60AE14540}" destId="{E2AB4AA3-DACD-4CBD-BF52-5FFA504BE526}" srcOrd="3" destOrd="0" presId="urn:microsoft.com/office/officeart/2005/8/layout/hProcess6"/>
    <dgm:cxn modelId="{B8DBE9C1-D907-4C1C-8B71-1588EA028753}" type="presParOf" srcId="{C2E9DBD8-1D6E-4101-A0BA-486EACF52F35}" destId="{FCA1D679-92A8-4852-AE71-81CE59335C6A}" srcOrd="3" destOrd="0" presId="urn:microsoft.com/office/officeart/2005/8/layout/hProcess6"/>
    <dgm:cxn modelId="{52534414-6077-4AEE-AEDC-2C29C0C1D6AB}" type="presParOf" srcId="{C2E9DBD8-1D6E-4101-A0BA-486EACF52F35}" destId="{79979F47-82B0-4FDC-9C41-5246A0FCA082}" srcOrd="4" destOrd="0" presId="urn:microsoft.com/office/officeart/2005/8/layout/hProcess6"/>
    <dgm:cxn modelId="{3EBA5B6C-A668-4118-A1B0-0F1C38784931}" type="presParOf" srcId="{79979F47-82B0-4FDC-9C41-5246A0FCA082}" destId="{5EF873E3-A616-4EE4-9911-0A4684F5BAAE}" srcOrd="0" destOrd="0" presId="urn:microsoft.com/office/officeart/2005/8/layout/hProcess6"/>
    <dgm:cxn modelId="{7E36EACE-47EC-47C6-A1DE-364AC1E7A19B}" type="presParOf" srcId="{79979F47-82B0-4FDC-9C41-5246A0FCA082}" destId="{0C19DC9D-FC64-49E4-8E7C-DD089354965D}" srcOrd="1" destOrd="0" presId="urn:microsoft.com/office/officeart/2005/8/layout/hProcess6"/>
    <dgm:cxn modelId="{0891F450-D887-42E0-BC7B-492DAABF85AB}" type="presParOf" srcId="{79979F47-82B0-4FDC-9C41-5246A0FCA082}" destId="{96621AA8-8D15-4898-899C-9FA14F716218}" srcOrd="2" destOrd="0" presId="urn:microsoft.com/office/officeart/2005/8/layout/hProcess6"/>
    <dgm:cxn modelId="{66AED8A5-C913-4741-B0E1-EC510E81D124}" type="presParOf" srcId="{79979F47-82B0-4FDC-9C41-5246A0FCA082}" destId="{7E2FE6ED-AC73-44F6-B8EA-2F1BE186DA5D}"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4125F1-B8DE-4C49-80CF-DACA721ACC37}" type="doc">
      <dgm:prSet loTypeId="urn:microsoft.com/office/officeart/2008/layout/PictureStrips" loCatId="list" qsTypeId="urn:microsoft.com/office/officeart/2005/8/quickstyle/simple5" qsCatId="simple" csTypeId="urn:microsoft.com/office/officeart/2005/8/colors/colorful1" csCatId="colorful" phldr="1"/>
      <dgm:spPr/>
      <dgm:t>
        <a:bodyPr/>
        <a:lstStyle/>
        <a:p>
          <a:endParaRPr lang="en-US"/>
        </a:p>
      </dgm:t>
    </dgm:pt>
    <dgm:pt modelId="{B44B7947-5B6E-4912-AD84-53446F027175}">
      <dgm:prSet phldrT="[Text]"/>
      <dgm:spPr>
        <a:ln>
          <a:noFill/>
        </a:ln>
      </dgm:spPr>
      <dgm:t>
        <a:bodyPr/>
        <a:lstStyle/>
        <a:p>
          <a:r>
            <a:rPr lang="en-US" dirty="0"/>
            <a:t>Successful Completion</a:t>
          </a:r>
        </a:p>
      </dgm:t>
    </dgm:pt>
    <dgm:pt modelId="{29FFED0D-AE6B-43F8-9785-4982B513CF25}" type="parTrans" cxnId="{67E537C7-986F-45F6-920D-15E1BC067F25}">
      <dgm:prSet/>
      <dgm:spPr/>
      <dgm:t>
        <a:bodyPr/>
        <a:lstStyle/>
        <a:p>
          <a:endParaRPr lang="en-US"/>
        </a:p>
      </dgm:t>
    </dgm:pt>
    <dgm:pt modelId="{7CDDFD5C-3867-46B8-B67B-17A75139075B}" type="sibTrans" cxnId="{67E537C7-986F-45F6-920D-15E1BC067F25}">
      <dgm:prSet/>
      <dgm:spPr/>
      <dgm:t>
        <a:bodyPr/>
        <a:lstStyle/>
        <a:p>
          <a:endParaRPr lang="en-US"/>
        </a:p>
      </dgm:t>
    </dgm:pt>
    <dgm:pt modelId="{1D5597FC-9FD0-4F05-A945-8401E4CAAE40}">
      <dgm:prSet phldrT="[Text]"/>
      <dgm:spPr>
        <a:ln>
          <a:noFill/>
        </a:ln>
      </dgm:spPr>
      <dgm:t>
        <a:bodyPr/>
        <a:lstStyle/>
        <a:p>
          <a:r>
            <a:rPr lang="en-US" dirty="0"/>
            <a:t>Living at Home</a:t>
          </a:r>
        </a:p>
      </dgm:t>
    </dgm:pt>
    <dgm:pt modelId="{38B3B7C2-3F49-4790-81E4-7E4BE972A19A}" type="parTrans" cxnId="{7DF3B0F2-8459-49D6-A779-0593C39C2EDD}">
      <dgm:prSet/>
      <dgm:spPr/>
      <dgm:t>
        <a:bodyPr/>
        <a:lstStyle/>
        <a:p>
          <a:endParaRPr lang="en-US"/>
        </a:p>
      </dgm:t>
    </dgm:pt>
    <dgm:pt modelId="{BC21C4E4-559B-47AB-AEF5-3791FA0374A1}" type="sibTrans" cxnId="{7DF3B0F2-8459-49D6-A779-0593C39C2EDD}">
      <dgm:prSet/>
      <dgm:spPr/>
      <dgm:t>
        <a:bodyPr/>
        <a:lstStyle/>
        <a:p>
          <a:endParaRPr lang="en-US"/>
        </a:p>
      </dgm:t>
    </dgm:pt>
    <dgm:pt modelId="{99D80223-70EF-46AC-9A23-80AA1CAF58FE}">
      <dgm:prSet phldrT="[Text]"/>
      <dgm:spPr>
        <a:ln>
          <a:noFill/>
        </a:ln>
      </dgm:spPr>
      <dgm:t>
        <a:bodyPr/>
        <a:lstStyle/>
        <a:p>
          <a:r>
            <a:rPr lang="en-US" dirty="0"/>
            <a:t>Violation Free</a:t>
          </a:r>
        </a:p>
      </dgm:t>
    </dgm:pt>
    <dgm:pt modelId="{86F8F7DB-33DB-4C51-B4E1-DEC74E5D8953}" type="parTrans" cxnId="{A2445DB3-9146-4B83-BB8C-C2FE6498395C}">
      <dgm:prSet/>
      <dgm:spPr/>
      <dgm:t>
        <a:bodyPr/>
        <a:lstStyle/>
        <a:p>
          <a:endParaRPr lang="en-US"/>
        </a:p>
      </dgm:t>
    </dgm:pt>
    <dgm:pt modelId="{0F925B30-63D4-418A-877E-707C2C8CC491}" type="sibTrans" cxnId="{A2445DB3-9146-4B83-BB8C-C2FE6498395C}">
      <dgm:prSet/>
      <dgm:spPr/>
      <dgm:t>
        <a:bodyPr/>
        <a:lstStyle/>
        <a:p>
          <a:endParaRPr lang="en-US"/>
        </a:p>
      </dgm:t>
    </dgm:pt>
    <dgm:pt modelId="{A3BEAD5E-0B00-49EC-BA7D-0B91F968B530}">
      <dgm:prSet phldrT="[Text]"/>
      <dgm:spPr>
        <a:ln>
          <a:noFill/>
        </a:ln>
      </dgm:spPr>
      <dgm:t>
        <a:bodyPr/>
        <a:lstStyle/>
        <a:p>
          <a:r>
            <a:rPr lang="en-US" dirty="0"/>
            <a:t>Enrolled in Educational Program</a:t>
          </a:r>
        </a:p>
      </dgm:t>
    </dgm:pt>
    <dgm:pt modelId="{2AEAD217-DD08-4E2E-9D90-17D204CB5B7E}" type="parTrans" cxnId="{17524C20-681F-4E38-BBAC-E25972EF4AAD}">
      <dgm:prSet/>
      <dgm:spPr/>
      <dgm:t>
        <a:bodyPr/>
        <a:lstStyle/>
        <a:p>
          <a:endParaRPr lang="en-US"/>
        </a:p>
      </dgm:t>
    </dgm:pt>
    <dgm:pt modelId="{D59129D2-D6B3-4023-B8E3-DFD90D2145E3}" type="sibTrans" cxnId="{17524C20-681F-4E38-BBAC-E25972EF4AAD}">
      <dgm:prSet/>
      <dgm:spPr/>
      <dgm:t>
        <a:bodyPr/>
        <a:lstStyle/>
        <a:p>
          <a:endParaRPr lang="en-US"/>
        </a:p>
      </dgm:t>
    </dgm:pt>
    <dgm:pt modelId="{81C68D4C-B2B3-45DA-BA9A-47632D6B0F75}">
      <dgm:prSet phldrT="[Text]"/>
      <dgm:spPr>
        <a:ln>
          <a:noFill/>
        </a:ln>
      </dgm:spPr>
      <dgm:t>
        <a:bodyPr/>
        <a:lstStyle/>
        <a:p>
          <a:r>
            <a:rPr lang="en-US" dirty="0"/>
            <a:t>Increase overall family functioning</a:t>
          </a:r>
        </a:p>
      </dgm:t>
    </dgm:pt>
    <dgm:pt modelId="{5998A0BA-B7C5-4C6E-A575-8B8A80505099}" type="parTrans" cxnId="{69E22C7E-6F7A-43B3-84A2-B7F18DC2FFD6}">
      <dgm:prSet/>
      <dgm:spPr/>
      <dgm:t>
        <a:bodyPr/>
        <a:lstStyle/>
        <a:p>
          <a:endParaRPr lang="en-US"/>
        </a:p>
      </dgm:t>
    </dgm:pt>
    <dgm:pt modelId="{D8623456-A82C-40D9-9821-E9115CB7D1BF}" type="sibTrans" cxnId="{69E22C7E-6F7A-43B3-84A2-B7F18DC2FFD6}">
      <dgm:prSet/>
      <dgm:spPr/>
      <dgm:t>
        <a:bodyPr/>
        <a:lstStyle/>
        <a:p>
          <a:endParaRPr lang="en-US"/>
        </a:p>
      </dgm:t>
    </dgm:pt>
    <dgm:pt modelId="{3F69EF1E-D5C6-4E5F-BF4E-B774B91B68A3}">
      <dgm:prSet phldrT="[Text]"/>
      <dgm:spPr>
        <a:ln>
          <a:noFill/>
        </a:ln>
      </dgm:spPr>
      <dgm:t>
        <a:bodyPr/>
        <a:lstStyle/>
        <a:p>
          <a:r>
            <a:rPr lang="en-US" dirty="0"/>
            <a:t>Reduce risk factors &amp; increase protective factors</a:t>
          </a:r>
        </a:p>
      </dgm:t>
    </dgm:pt>
    <dgm:pt modelId="{94CA897F-66FB-4137-942F-C5B9D06626D7}" type="parTrans" cxnId="{F8F57CE8-C3E7-4375-9E85-7A3FE0621032}">
      <dgm:prSet/>
      <dgm:spPr/>
      <dgm:t>
        <a:bodyPr/>
        <a:lstStyle/>
        <a:p>
          <a:endParaRPr lang="en-US"/>
        </a:p>
      </dgm:t>
    </dgm:pt>
    <dgm:pt modelId="{A4CB7070-BF23-4954-B809-9BC47CEE6C2B}" type="sibTrans" cxnId="{F8F57CE8-C3E7-4375-9E85-7A3FE0621032}">
      <dgm:prSet/>
      <dgm:spPr/>
      <dgm:t>
        <a:bodyPr/>
        <a:lstStyle/>
        <a:p>
          <a:endParaRPr lang="en-US"/>
        </a:p>
      </dgm:t>
    </dgm:pt>
    <dgm:pt modelId="{AABAA904-36F0-4189-8AC7-EE9AF9DAF6B9}">
      <dgm:prSet phldrT="[Text]"/>
      <dgm:spPr>
        <a:ln>
          <a:noFill/>
        </a:ln>
      </dgm:spPr>
      <dgm:t>
        <a:bodyPr/>
        <a:lstStyle/>
        <a:p>
          <a:r>
            <a:rPr lang="en-US" dirty="0"/>
            <a:t>Adherence to FFT Model Fidelity</a:t>
          </a:r>
        </a:p>
      </dgm:t>
    </dgm:pt>
    <dgm:pt modelId="{7D34CCD7-6FB0-4C97-A1CC-4735246A7DD6}" type="parTrans" cxnId="{F33CB8DC-365E-4171-8AA0-3D3D69DBDDCC}">
      <dgm:prSet/>
      <dgm:spPr/>
      <dgm:t>
        <a:bodyPr/>
        <a:lstStyle/>
        <a:p>
          <a:endParaRPr lang="en-US"/>
        </a:p>
      </dgm:t>
    </dgm:pt>
    <dgm:pt modelId="{C66E0650-FA92-4FF7-A55B-6036A8BD5883}" type="sibTrans" cxnId="{F33CB8DC-365E-4171-8AA0-3D3D69DBDDCC}">
      <dgm:prSet/>
      <dgm:spPr/>
      <dgm:t>
        <a:bodyPr/>
        <a:lstStyle/>
        <a:p>
          <a:endParaRPr lang="en-US"/>
        </a:p>
      </dgm:t>
    </dgm:pt>
    <dgm:pt modelId="{A6CD1B1C-A247-4135-AB12-71D9CA06F443}" type="pres">
      <dgm:prSet presAssocID="{1E4125F1-B8DE-4C49-80CF-DACA721ACC37}" presName="Name0" presStyleCnt="0">
        <dgm:presLayoutVars>
          <dgm:dir/>
          <dgm:resizeHandles val="exact"/>
        </dgm:presLayoutVars>
      </dgm:prSet>
      <dgm:spPr/>
    </dgm:pt>
    <dgm:pt modelId="{1DA27475-FDF3-4771-AD9D-5705BFAA31DC}" type="pres">
      <dgm:prSet presAssocID="{B44B7947-5B6E-4912-AD84-53446F027175}" presName="composite" presStyleCnt="0"/>
      <dgm:spPr/>
    </dgm:pt>
    <dgm:pt modelId="{C7BBAEB2-C484-4F24-AF75-B3E6608D72E5}" type="pres">
      <dgm:prSet presAssocID="{B44B7947-5B6E-4912-AD84-53446F027175}" presName="rect1" presStyleLbl="trAlignAcc1" presStyleIdx="0" presStyleCnt="7">
        <dgm:presLayoutVars>
          <dgm:bulletEnabled val="1"/>
        </dgm:presLayoutVars>
      </dgm:prSet>
      <dgm:spPr/>
    </dgm:pt>
    <dgm:pt modelId="{76CC45E9-6F6F-4F39-82AB-EA9A51DEA444}" type="pres">
      <dgm:prSet presAssocID="{B44B7947-5B6E-4912-AD84-53446F027175}" presName="rect2"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Medal with solid fill"/>
        </a:ext>
      </dgm:extLst>
    </dgm:pt>
    <dgm:pt modelId="{89F8FBF5-8C52-45E1-8137-509A441EFE2E}" type="pres">
      <dgm:prSet presAssocID="{7CDDFD5C-3867-46B8-B67B-17A75139075B}" presName="sibTrans" presStyleCnt="0"/>
      <dgm:spPr/>
    </dgm:pt>
    <dgm:pt modelId="{64D92D5E-25E6-4DEA-827C-00261BB129AB}" type="pres">
      <dgm:prSet presAssocID="{1D5597FC-9FD0-4F05-A945-8401E4CAAE40}" presName="composite" presStyleCnt="0"/>
      <dgm:spPr/>
    </dgm:pt>
    <dgm:pt modelId="{AEB1A869-B2D2-407D-9C6C-B4B4004CED29}" type="pres">
      <dgm:prSet presAssocID="{1D5597FC-9FD0-4F05-A945-8401E4CAAE40}" presName="rect1" presStyleLbl="trAlignAcc1" presStyleIdx="1" presStyleCnt="7">
        <dgm:presLayoutVars>
          <dgm:bulletEnabled val="1"/>
        </dgm:presLayoutVars>
      </dgm:prSet>
      <dgm:spPr/>
    </dgm:pt>
    <dgm:pt modelId="{714E1EEA-213B-42D9-A0F3-B9AB73D36A51}" type="pres">
      <dgm:prSet presAssocID="{1D5597FC-9FD0-4F05-A945-8401E4CAAE40}"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House with solid fill"/>
        </a:ext>
      </dgm:extLst>
    </dgm:pt>
    <dgm:pt modelId="{B1A87413-1C53-4D13-BE4E-194F64E59470}" type="pres">
      <dgm:prSet presAssocID="{BC21C4E4-559B-47AB-AEF5-3791FA0374A1}" presName="sibTrans" presStyleCnt="0"/>
      <dgm:spPr/>
    </dgm:pt>
    <dgm:pt modelId="{83B69D0A-8A6B-444C-AE14-BAB386019126}" type="pres">
      <dgm:prSet presAssocID="{99D80223-70EF-46AC-9A23-80AA1CAF58FE}" presName="composite" presStyleCnt="0"/>
      <dgm:spPr/>
    </dgm:pt>
    <dgm:pt modelId="{BC4F75B4-784F-48F3-BF56-BDF392D55297}" type="pres">
      <dgm:prSet presAssocID="{99D80223-70EF-46AC-9A23-80AA1CAF58FE}" presName="rect1" presStyleLbl="trAlignAcc1" presStyleIdx="2" presStyleCnt="7">
        <dgm:presLayoutVars>
          <dgm:bulletEnabled val="1"/>
        </dgm:presLayoutVars>
      </dgm:prSet>
      <dgm:spPr/>
    </dgm:pt>
    <dgm:pt modelId="{CBB70744-E194-4FE0-9741-A1B99B5F02D0}" type="pres">
      <dgm:prSet presAssocID="{99D80223-70EF-46AC-9A23-80AA1CAF58FE}"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avel with solid fill"/>
        </a:ext>
      </dgm:extLst>
    </dgm:pt>
    <dgm:pt modelId="{880E6540-13B4-4F63-9865-06F052980B07}" type="pres">
      <dgm:prSet presAssocID="{0F925B30-63D4-418A-877E-707C2C8CC491}" presName="sibTrans" presStyleCnt="0"/>
      <dgm:spPr/>
    </dgm:pt>
    <dgm:pt modelId="{0927D588-EBFB-482C-BCF1-D4487456FC4C}" type="pres">
      <dgm:prSet presAssocID="{A3BEAD5E-0B00-49EC-BA7D-0B91F968B530}" presName="composite" presStyleCnt="0"/>
      <dgm:spPr/>
    </dgm:pt>
    <dgm:pt modelId="{F653149E-CE75-4536-8874-DC26CE2CCCA3}" type="pres">
      <dgm:prSet presAssocID="{A3BEAD5E-0B00-49EC-BA7D-0B91F968B530}" presName="rect1" presStyleLbl="trAlignAcc1" presStyleIdx="3" presStyleCnt="7">
        <dgm:presLayoutVars>
          <dgm:bulletEnabled val="1"/>
        </dgm:presLayoutVars>
      </dgm:prSet>
      <dgm:spPr/>
    </dgm:pt>
    <dgm:pt modelId="{72F155B8-1298-4DC7-AD15-A8E8FAEBD846}" type="pres">
      <dgm:prSet presAssocID="{A3BEAD5E-0B00-49EC-BA7D-0B91F968B530}"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lassroom with solid fill"/>
        </a:ext>
      </dgm:extLst>
    </dgm:pt>
    <dgm:pt modelId="{EB71584F-CC13-4CEF-87D6-EB6A433E3E02}" type="pres">
      <dgm:prSet presAssocID="{D59129D2-D6B3-4023-B8E3-DFD90D2145E3}" presName="sibTrans" presStyleCnt="0"/>
      <dgm:spPr/>
    </dgm:pt>
    <dgm:pt modelId="{E42692CB-E096-460B-BA82-7253C1FBD8FD}" type="pres">
      <dgm:prSet presAssocID="{81C68D4C-B2B3-45DA-BA9A-47632D6B0F75}" presName="composite" presStyleCnt="0"/>
      <dgm:spPr/>
    </dgm:pt>
    <dgm:pt modelId="{999FF46F-C38C-4EBC-BF1C-CCB79A949868}" type="pres">
      <dgm:prSet presAssocID="{81C68D4C-B2B3-45DA-BA9A-47632D6B0F75}" presName="rect1" presStyleLbl="trAlignAcc1" presStyleIdx="4" presStyleCnt="7">
        <dgm:presLayoutVars>
          <dgm:bulletEnabled val="1"/>
        </dgm:presLayoutVars>
      </dgm:prSet>
      <dgm:spPr/>
    </dgm:pt>
    <dgm:pt modelId="{84714ECB-D684-42DC-BF68-0BA5AD4E45F6}" type="pres">
      <dgm:prSet presAssocID="{81C68D4C-B2B3-45DA-BA9A-47632D6B0F75}" presName="rect2"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Family with two children with solid fill"/>
        </a:ext>
      </dgm:extLst>
    </dgm:pt>
    <dgm:pt modelId="{DF1A9840-6167-4055-A8A2-F7102F7D35E8}" type="pres">
      <dgm:prSet presAssocID="{D8623456-A82C-40D9-9821-E9115CB7D1BF}" presName="sibTrans" presStyleCnt="0"/>
      <dgm:spPr/>
    </dgm:pt>
    <dgm:pt modelId="{A0CB6BCD-D131-43D7-B1F7-63F972DDF36C}" type="pres">
      <dgm:prSet presAssocID="{3F69EF1E-D5C6-4E5F-BF4E-B774B91B68A3}" presName="composite" presStyleCnt="0"/>
      <dgm:spPr/>
    </dgm:pt>
    <dgm:pt modelId="{D275E177-6F84-475A-B318-FCCF41620FCC}" type="pres">
      <dgm:prSet presAssocID="{3F69EF1E-D5C6-4E5F-BF4E-B774B91B68A3}" presName="rect1" presStyleLbl="trAlignAcc1" presStyleIdx="5" presStyleCnt="7">
        <dgm:presLayoutVars>
          <dgm:bulletEnabled val="1"/>
        </dgm:presLayoutVars>
      </dgm:prSet>
      <dgm:spPr/>
    </dgm:pt>
    <dgm:pt modelId="{BE55AEE2-F3DD-49C0-8CE5-DD16074BA10C}" type="pres">
      <dgm:prSet presAssocID="{3F69EF1E-D5C6-4E5F-BF4E-B774B91B68A3}"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Weights Uneven with solid fill"/>
        </a:ext>
      </dgm:extLst>
    </dgm:pt>
    <dgm:pt modelId="{3DBB36D9-5440-4FDD-A333-5428DEF42395}" type="pres">
      <dgm:prSet presAssocID="{A4CB7070-BF23-4954-B809-9BC47CEE6C2B}" presName="sibTrans" presStyleCnt="0"/>
      <dgm:spPr/>
    </dgm:pt>
    <dgm:pt modelId="{DB0926C5-D3D8-418F-B916-8088FAEBC570}" type="pres">
      <dgm:prSet presAssocID="{AABAA904-36F0-4189-8AC7-EE9AF9DAF6B9}" presName="composite" presStyleCnt="0"/>
      <dgm:spPr/>
    </dgm:pt>
    <dgm:pt modelId="{C3901855-2A16-48B4-A256-FFB2A5098DCB}" type="pres">
      <dgm:prSet presAssocID="{AABAA904-36F0-4189-8AC7-EE9AF9DAF6B9}" presName="rect1" presStyleLbl="trAlignAcc1" presStyleIdx="6" presStyleCnt="7">
        <dgm:presLayoutVars>
          <dgm:bulletEnabled val="1"/>
        </dgm:presLayoutVars>
      </dgm:prSet>
      <dgm:spPr/>
    </dgm:pt>
    <dgm:pt modelId="{EC10181E-EA0D-41D0-8A0B-4C30C198F65B}" type="pres">
      <dgm:prSet presAssocID="{AABAA904-36F0-4189-8AC7-EE9AF9DAF6B9}" presName="rect2" presStyleLbl="fgImgPlace1" presStyleIdx="6" presStyleCnt="7"/>
      <dgm:spPr>
        <a:blipFill>
          <a:blip xmlns:r="http://schemas.openxmlformats.org/officeDocument/2006/relationships" r:embed="rId7"/>
          <a:srcRect/>
          <a:stretch>
            <a:fillRect l="-25000" r="-25000"/>
          </a:stretch>
        </a:blipFill>
      </dgm:spPr>
      <dgm:extLst>
        <a:ext uri="{E40237B7-FDA0-4F09-8148-C483321AD2D9}">
          <dgm14:cNvPr xmlns:dgm14="http://schemas.microsoft.com/office/drawing/2010/diagram" id="0" name="" descr="Clipboard Checked with solid fill"/>
        </a:ext>
      </dgm:extLst>
    </dgm:pt>
  </dgm:ptLst>
  <dgm:cxnLst>
    <dgm:cxn modelId="{17524C20-681F-4E38-BBAC-E25972EF4AAD}" srcId="{1E4125F1-B8DE-4C49-80CF-DACA721ACC37}" destId="{A3BEAD5E-0B00-49EC-BA7D-0B91F968B530}" srcOrd="3" destOrd="0" parTransId="{2AEAD217-DD08-4E2E-9D90-17D204CB5B7E}" sibTransId="{D59129D2-D6B3-4023-B8E3-DFD90D2145E3}"/>
    <dgm:cxn modelId="{D3117E33-C74E-4E05-8000-5E670FC901D4}" type="presOf" srcId="{3F69EF1E-D5C6-4E5F-BF4E-B774B91B68A3}" destId="{D275E177-6F84-475A-B318-FCCF41620FCC}" srcOrd="0" destOrd="0" presId="urn:microsoft.com/office/officeart/2008/layout/PictureStrips"/>
    <dgm:cxn modelId="{5094E73C-E1E2-4F95-9F17-19B2508EA130}" type="presOf" srcId="{B44B7947-5B6E-4912-AD84-53446F027175}" destId="{C7BBAEB2-C484-4F24-AF75-B3E6608D72E5}" srcOrd="0" destOrd="0" presId="urn:microsoft.com/office/officeart/2008/layout/PictureStrips"/>
    <dgm:cxn modelId="{612AD83F-5742-4F2F-904D-871B4382374D}" type="presOf" srcId="{1E4125F1-B8DE-4C49-80CF-DACA721ACC37}" destId="{A6CD1B1C-A247-4135-AB12-71D9CA06F443}" srcOrd="0" destOrd="0" presId="urn:microsoft.com/office/officeart/2008/layout/PictureStrips"/>
    <dgm:cxn modelId="{32825D68-79B7-4204-BEF6-A56930906CF9}" type="presOf" srcId="{81C68D4C-B2B3-45DA-BA9A-47632D6B0F75}" destId="{999FF46F-C38C-4EBC-BF1C-CCB79A949868}" srcOrd="0" destOrd="0" presId="urn:microsoft.com/office/officeart/2008/layout/PictureStrips"/>
    <dgm:cxn modelId="{8DEA126F-D082-4645-87D7-4A7087AA4589}" type="presOf" srcId="{A3BEAD5E-0B00-49EC-BA7D-0B91F968B530}" destId="{F653149E-CE75-4536-8874-DC26CE2CCCA3}" srcOrd="0" destOrd="0" presId="urn:microsoft.com/office/officeart/2008/layout/PictureStrips"/>
    <dgm:cxn modelId="{69E22C7E-6F7A-43B3-84A2-B7F18DC2FFD6}" srcId="{1E4125F1-B8DE-4C49-80CF-DACA721ACC37}" destId="{81C68D4C-B2B3-45DA-BA9A-47632D6B0F75}" srcOrd="4" destOrd="0" parTransId="{5998A0BA-B7C5-4C6E-A575-8B8A80505099}" sibTransId="{D8623456-A82C-40D9-9821-E9115CB7D1BF}"/>
    <dgm:cxn modelId="{98138F7E-478C-4CC4-B39C-D9D1DCC3F194}" type="presOf" srcId="{99D80223-70EF-46AC-9A23-80AA1CAF58FE}" destId="{BC4F75B4-784F-48F3-BF56-BDF392D55297}" srcOrd="0" destOrd="0" presId="urn:microsoft.com/office/officeart/2008/layout/PictureStrips"/>
    <dgm:cxn modelId="{7FFFF9A4-C076-4EEE-9955-8FB2B3970584}" type="presOf" srcId="{1D5597FC-9FD0-4F05-A945-8401E4CAAE40}" destId="{AEB1A869-B2D2-407D-9C6C-B4B4004CED29}" srcOrd="0" destOrd="0" presId="urn:microsoft.com/office/officeart/2008/layout/PictureStrips"/>
    <dgm:cxn modelId="{A2445DB3-9146-4B83-BB8C-C2FE6498395C}" srcId="{1E4125F1-B8DE-4C49-80CF-DACA721ACC37}" destId="{99D80223-70EF-46AC-9A23-80AA1CAF58FE}" srcOrd="2" destOrd="0" parTransId="{86F8F7DB-33DB-4C51-B4E1-DEC74E5D8953}" sibTransId="{0F925B30-63D4-418A-877E-707C2C8CC491}"/>
    <dgm:cxn modelId="{67E537C7-986F-45F6-920D-15E1BC067F25}" srcId="{1E4125F1-B8DE-4C49-80CF-DACA721ACC37}" destId="{B44B7947-5B6E-4912-AD84-53446F027175}" srcOrd="0" destOrd="0" parTransId="{29FFED0D-AE6B-43F8-9785-4982B513CF25}" sibTransId="{7CDDFD5C-3867-46B8-B67B-17A75139075B}"/>
    <dgm:cxn modelId="{5B0FEDDB-3BB5-4EF4-9D43-27812A5C9AEF}" type="presOf" srcId="{AABAA904-36F0-4189-8AC7-EE9AF9DAF6B9}" destId="{C3901855-2A16-48B4-A256-FFB2A5098DCB}" srcOrd="0" destOrd="0" presId="urn:microsoft.com/office/officeart/2008/layout/PictureStrips"/>
    <dgm:cxn modelId="{F33CB8DC-365E-4171-8AA0-3D3D69DBDDCC}" srcId="{1E4125F1-B8DE-4C49-80CF-DACA721ACC37}" destId="{AABAA904-36F0-4189-8AC7-EE9AF9DAF6B9}" srcOrd="6" destOrd="0" parTransId="{7D34CCD7-6FB0-4C97-A1CC-4735246A7DD6}" sibTransId="{C66E0650-FA92-4FF7-A55B-6036A8BD5883}"/>
    <dgm:cxn modelId="{F8F57CE8-C3E7-4375-9E85-7A3FE0621032}" srcId="{1E4125F1-B8DE-4C49-80CF-DACA721ACC37}" destId="{3F69EF1E-D5C6-4E5F-BF4E-B774B91B68A3}" srcOrd="5" destOrd="0" parTransId="{94CA897F-66FB-4137-942F-C5B9D06626D7}" sibTransId="{A4CB7070-BF23-4954-B809-9BC47CEE6C2B}"/>
    <dgm:cxn modelId="{7DF3B0F2-8459-49D6-A779-0593C39C2EDD}" srcId="{1E4125F1-B8DE-4C49-80CF-DACA721ACC37}" destId="{1D5597FC-9FD0-4F05-A945-8401E4CAAE40}" srcOrd="1" destOrd="0" parTransId="{38B3B7C2-3F49-4790-81E4-7E4BE972A19A}" sibTransId="{BC21C4E4-559B-47AB-AEF5-3791FA0374A1}"/>
    <dgm:cxn modelId="{525ED847-D585-4057-8CE5-4BC2C36E114E}" type="presParOf" srcId="{A6CD1B1C-A247-4135-AB12-71D9CA06F443}" destId="{1DA27475-FDF3-4771-AD9D-5705BFAA31DC}" srcOrd="0" destOrd="0" presId="urn:microsoft.com/office/officeart/2008/layout/PictureStrips"/>
    <dgm:cxn modelId="{85B9C7B6-2682-418C-B337-722109638791}" type="presParOf" srcId="{1DA27475-FDF3-4771-AD9D-5705BFAA31DC}" destId="{C7BBAEB2-C484-4F24-AF75-B3E6608D72E5}" srcOrd="0" destOrd="0" presId="urn:microsoft.com/office/officeart/2008/layout/PictureStrips"/>
    <dgm:cxn modelId="{947F9059-678F-430D-90E9-800BE0E82653}" type="presParOf" srcId="{1DA27475-FDF3-4771-AD9D-5705BFAA31DC}" destId="{76CC45E9-6F6F-4F39-82AB-EA9A51DEA444}" srcOrd="1" destOrd="0" presId="urn:microsoft.com/office/officeart/2008/layout/PictureStrips"/>
    <dgm:cxn modelId="{175C9C43-A1D8-4F18-9645-04864F9496A7}" type="presParOf" srcId="{A6CD1B1C-A247-4135-AB12-71D9CA06F443}" destId="{89F8FBF5-8C52-45E1-8137-509A441EFE2E}" srcOrd="1" destOrd="0" presId="urn:microsoft.com/office/officeart/2008/layout/PictureStrips"/>
    <dgm:cxn modelId="{1CF819C1-040A-4405-9244-5E7484FBCF09}" type="presParOf" srcId="{A6CD1B1C-A247-4135-AB12-71D9CA06F443}" destId="{64D92D5E-25E6-4DEA-827C-00261BB129AB}" srcOrd="2" destOrd="0" presId="urn:microsoft.com/office/officeart/2008/layout/PictureStrips"/>
    <dgm:cxn modelId="{EDD285D0-FE77-45F3-B5DB-6EA0ABA557B3}" type="presParOf" srcId="{64D92D5E-25E6-4DEA-827C-00261BB129AB}" destId="{AEB1A869-B2D2-407D-9C6C-B4B4004CED29}" srcOrd="0" destOrd="0" presId="urn:microsoft.com/office/officeart/2008/layout/PictureStrips"/>
    <dgm:cxn modelId="{F16AEE8A-0D34-4147-B837-E4AC4863E7F8}" type="presParOf" srcId="{64D92D5E-25E6-4DEA-827C-00261BB129AB}" destId="{714E1EEA-213B-42D9-A0F3-B9AB73D36A51}" srcOrd="1" destOrd="0" presId="urn:microsoft.com/office/officeart/2008/layout/PictureStrips"/>
    <dgm:cxn modelId="{8E8F6AAA-A3CC-4D74-87AB-C8CCE5027664}" type="presParOf" srcId="{A6CD1B1C-A247-4135-AB12-71D9CA06F443}" destId="{B1A87413-1C53-4D13-BE4E-194F64E59470}" srcOrd="3" destOrd="0" presId="urn:microsoft.com/office/officeart/2008/layout/PictureStrips"/>
    <dgm:cxn modelId="{B5155F0D-3A85-4D5B-91BC-62E4D8B3ABB2}" type="presParOf" srcId="{A6CD1B1C-A247-4135-AB12-71D9CA06F443}" destId="{83B69D0A-8A6B-444C-AE14-BAB386019126}" srcOrd="4" destOrd="0" presId="urn:microsoft.com/office/officeart/2008/layout/PictureStrips"/>
    <dgm:cxn modelId="{D1315909-F896-43FB-9043-3CC17D05CA0D}" type="presParOf" srcId="{83B69D0A-8A6B-444C-AE14-BAB386019126}" destId="{BC4F75B4-784F-48F3-BF56-BDF392D55297}" srcOrd="0" destOrd="0" presId="urn:microsoft.com/office/officeart/2008/layout/PictureStrips"/>
    <dgm:cxn modelId="{564B239D-7609-4AFC-992A-93846B32A065}" type="presParOf" srcId="{83B69D0A-8A6B-444C-AE14-BAB386019126}" destId="{CBB70744-E194-4FE0-9741-A1B99B5F02D0}" srcOrd="1" destOrd="0" presId="urn:microsoft.com/office/officeart/2008/layout/PictureStrips"/>
    <dgm:cxn modelId="{18349DCE-1FE6-4476-85A7-3EBD90B2F90E}" type="presParOf" srcId="{A6CD1B1C-A247-4135-AB12-71D9CA06F443}" destId="{880E6540-13B4-4F63-9865-06F052980B07}" srcOrd="5" destOrd="0" presId="urn:microsoft.com/office/officeart/2008/layout/PictureStrips"/>
    <dgm:cxn modelId="{085DD207-BB82-4D5F-B225-FBD4C3E64696}" type="presParOf" srcId="{A6CD1B1C-A247-4135-AB12-71D9CA06F443}" destId="{0927D588-EBFB-482C-BCF1-D4487456FC4C}" srcOrd="6" destOrd="0" presId="urn:microsoft.com/office/officeart/2008/layout/PictureStrips"/>
    <dgm:cxn modelId="{ECF5BAC3-2D5E-4C5C-8A00-0EBB5B763AB3}" type="presParOf" srcId="{0927D588-EBFB-482C-BCF1-D4487456FC4C}" destId="{F653149E-CE75-4536-8874-DC26CE2CCCA3}" srcOrd="0" destOrd="0" presId="urn:microsoft.com/office/officeart/2008/layout/PictureStrips"/>
    <dgm:cxn modelId="{8082CF9F-814E-4DE5-9395-3F898629AB6F}" type="presParOf" srcId="{0927D588-EBFB-482C-BCF1-D4487456FC4C}" destId="{72F155B8-1298-4DC7-AD15-A8E8FAEBD846}" srcOrd="1" destOrd="0" presId="urn:microsoft.com/office/officeart/2008/layout/PictureStrips"/>
    <dgm:cxn modelId="{DFB6E774-D2BC-4E70-A02D-8B6E10DF4209}" type="presParOf" srcId="{A6CD1B1C-A247-4135-AB12-71D9CA06F443}" destId="{EB71584F-CC13-4CEF-87D6-EB6A433E3E02}" srcOrd="7" destOrd="0" presId="urn:microsoft.com/office/officeart/2008/layout/PictureStrips"/>
    <dgm:cxn modelId="{CA52F8EC-81B3-40FC-9E25-0FC305C743DA}" type="presParOf" srcId="{A6CD1B1C-A247-4135-AB12-71D9CA06F443}" destId="{E42692CB-E096-460B-BA82-7253C1FBD8FD}" srcOrd="8" destOrd="0" presId="urn:microsoft.com/office/officeart/2008/layout/PictureStrips"/>
    <dgm:cxn modelId="{BAE96128-956D-48E6-88CD-9D38BEA81C9E}" type="presParOf" srcId="{E42692CB-E096-460B-BA82-7253C1FBD8FD}" destId="{999FF46F-C38C-4EBC-BF1C-CCB79A949868}" srcOrd="0" destOrd="0" presId="urn:microsoft.com/office/officeart/2008/layout/PictureStrips"/>
    <dgm:cxn modelId="{9A484B16-5822-4108-8AD7-0CFA6DC1E148}" type="presParOf" srcId="{E42692CB-E096-460B-BA82-7253C1FBD8FD}" destId="{84714ECB-D684-42DC-BF68-0BA5AD4E45F6}" srcOrd="1" destOrd="0" presId="urn:microsoft.com/office/officeart/2008/layout/PictureStrips"/>
    <dgm:cxn modelId="{FBB9B722-9FFA-4B97-9317-2C3D53A40C2B}" type="presParOf" srcId="{A6CD1B1C-A247-4135-AB12-71D9CA06F443}" destId="{DF1A9840-6167-4055-A8A2-F7102F7D35E8}" srcOrd="9" destOrd="0" presId="urn:microsoft.com/office/officeart/2008/layout/PictureStrips"/>
    <dgm:cxn modelId="{7435685C-5812-473B-8F1D-FBCFFEEB625C}" type="presParOf" srcId="{A6CD1B1C-A247-4135-AB12-71D9CA06F443}" destId="{A0CB6BCD-D131-43D7-B1F7-63F972DDF36C}" srcOrd="10" destOrd="0" presId="urn:microsoft.com/office/officeart/2008/layout/PictureStrips"/>
    <dgm:cxn modelId="{DC11CFA5-2393-4891-B0DA-96B5A758AF70}" type="presParOf" srcId="{A0CB6BCD-D131-43D7-B1F7-63F972DDF36C}" destId="{D275E177-6F84-475A-B318-FCCF41620FCC}" srcOrd="0" destOrd="0" presId="urn:microsoft.com/office/officeart/2008/layout/PictureStrips"/>
    <dgm:cxn modelId="{15ABDFB2-E61C-4E28-A6E3-14DE2161766E}" type="presParOf" srcId="{A0CB6BCD-D131-43D7-B1F7-63F972DDF36C}" destId="{BE55AEE2-F3DD-49C0-8CE5-DD16074BA10C}" srcOrd="1" destOrd="0" presId="urn:microsoft.com/office/officeart/2008/layout/PictureStrips"/>
    <dgm:cxn modelId="{936F3F89-7F2E-44AA-BD7C-FEA2A1BD8310}" type="presParOf" srcId="{A6CD1B1C-A247-4135-AB12-71D9CA06F443}" destId="{3DBB36D9-5440-4FDD-A333-5428DEF42395}" srcOrd="11" destOrd="0" presId="urn:microsoft.com/office/officeart/2008/layout/PictureStrips"/>
    <dgm:cxn modelId="{8B8DA325-0913-4E01-8D61-986EE70172DB}" type="presParOf" srcId="{A6CD1B1C-A247-4135-AB12-71D9CA06F443}" destId="{DB0926C5-D3D8-418F-B916-8088FAEBC570}" srcOrd="12" destOrd="0" presId="urn:microsoft.com/office/officeart/2008/layout/PictureStrips"/>
    <dgm:cxn modelId="{5151AAE2-1B7B-4FB0-B8A3-7021CFF809B7}" type="presParOf" srcId="{DB0926C5-D3D8-418F-B916-8088FAEBC570}" destId="{C3901855-2A16-48B4-A256-FFB2A5098DCB}" srcOrd="0" destOrd="0" presId="urn:microsoft.com/office/officeart/2008/layout/PictureStrips"/>
    <dgm:cxn modelId="{E1FC9AA8-E523-466C-8EF7-A759AFA37ACA}" type="presParOf" srcId="{DB0926C5-D3D8-418F-B916-8088FAEBC570}" destId="{EC10181E-EA0D-41D0-8A0B-4C30C198F65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D5A15-C4B4-4ACC-B0EA-0FD2518439B2}">
      <dsp:nvSpPr>
        <dsp:cNvPr id="0" name=""/>
        <dsp:cNvSpPr/>
      </dsp:nvSpPr>
      <dsp:spPr>
        <a:xfrm>
          <a:off x="0" y="568493"/>
          <a:ext cx="1964245" cy="196427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1 therapist</a:t>
          </a:r>
        </a:p>
      </dsp:txBody>
      <dsp:txXfrm>
        <a:off x="287657" y="856155"/>
        <a:ext cx="1388931" cy="1388954"/>
      </dsp:txXfrm>
    </dsp:sp>
    <dsp:sp modelId="{9AE756D8-FD09-4471-A595-0E8785EC4824}">
      <dsp:nvSpPr>
        <dsp:cNvPr id="0" name=""/>
        <dsp:cNvSpPr/>
      </dsp:nvSpPr>
      <dsp:spPr>
        <a:xfrm>
          <a:off x="1005725" y="2013828"/>
          <a:ext cx="1964245" cy="196427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1 FFT consultant</a:t>
          </a:r>
        </a:p>
      </dsp:txBody>
      <dsp:txXfrm>
        <a:off x="1293382" y="2301490"/>
        <a:ext cx="1388931" cy="1388954"/>
      </dsp:txXfrm>
    </dsp:sp>
    <dsp:sp modelId="{F406FB1F-AFA2-4F79-90CA-0B9F5C9DA123}">
      <dsp:nvSpPr>
        <dsp:cNvPr id="0" name=""/>
        <dsp:cNvSpPr/>
      </dsp:nvSpPr>
      <dsp:spPr>
        <a:xfrm>
          <a:off x="2012251" y="568493"/>
          <a:ext cx="1964245" cy="196427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Weekly Hour Sessions</a:t>
          </a:r>
        </a:p>
      </dsp:txBody>
      <dsp:txXfrm>
        <a:off x="2299908" y="856155"/>
        <a:ext cx="1388931" cy="1388954"/>
      </dsp:txXfrm>
    </dsp:sp>
    <dsp:sp modelId="{D469F93C-F064-43D4-B1EB-4486DB56A39F}">
      <dsp:nvSpPr>
        <dsp:cNvPr id="0" name=""/>
        <dsp:cNvSpPr/>
      </dsp:nvSpPr>
      <dsp:spPr>
        <a:xfrm>
          <a:off x="3017977" y="2013828"/>
          <a:ext cx="1964245" cy="196427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12-16 total sessions</a:t>
          </a:r>
        </a:p>
      </dsp:txBody>
      <dsp:txXfrm>
        <a:off x="3305634" y="2301490"/>
        <a:ext cx="1388931" cy="1388954"/>
      </dsp:txXfrm>
    </dsp:sp>
    <dsp:sp modelId="{A948DD55-FE3C-44B0-AB31-F069C21F63E8}">
      <dsp:nvSpPr>
        <dsp:cNvPr id="0" name=""/>
        <dsp:cNvSpPr/>
      </dsp:nvSpPr>
      <dsp:spPr>
        <a:xfrm>
          <a:off x="4024503" y="568493"/>
          <a:ext cx="1964245" cy="1964278"/>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3-6 months long</a:t>
          </a:r>
        </a:p>
      </dsp:txBody>
      <dsp:txXfrm>
        <a:off x="4312160" y="856155"/>
        <a:ext cx="1388931" cy="1388954"/>
      </dsp:txXfrm>
    </dsp:sp>
    <dsp:sp modelId="{851F7F87-1B88-4761-B623-FC3D607A07F5}">
      <dsp:nvSpPr>
        <dsp:cNvPr id="0" name=""/>
        <dsp:cNvSpPr/>
      </dsp:nvSpPr>
      <dsp:spPr>
        <a:xfrm>
          <a:off x="5030228" y="2013828"/>
          <a:ext cx="1964245" cy="196427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Phase Based</a:t>
          </a:r>
        </a:p>
      </dsp:txBody>
      <dsp:txXfrm>
        <a:off x="5317885" y="2301490"/>
        <a:ext cx="1388931" cy="1388954"/>
      </dsp:txXfrm>
    </dsp:sp>
    <dsp:sp modelId="{FE682E5F-D1AA-4C2A-9517-C96818C2E73A}">
      <dsp:nvSpPr>
        <dsp:cNvPr id="0" name=""/>
        <dsp:cNvSpPr/>
      </dsp:nvSpPr>
      <dsp:spPr>
        <a:xfrm>
          <a:off x="6036754" y="568493"/>
          <a:ext cx="1964245" cy="196427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All Family Members</a:t>
          </a:r>
        </a:p>
      </dsp:txBody>
      <dsp:txXfrm>
        <a:off x="6324411" y="856155"/>
        <a:ext cx="1388931" cy="1388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A0B80-39FB-413B-B1E7-E85984830BAE}">
      <dsp:nvSpPr>
        <dsp:cNvPr id="0" name=""/>
        <dsp:cNvSpPr/>
      </dsp:nvSpPr>
      <dsp:spPr>
        <a:xfrm>
          <a:off x="16065" y="1384"/>
          <a:ext cx="1966680" cy="135504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3B6273-C368-4A24-8599-35676AB43633}">
      <dsp:nvSpPr>
        <dsp:cNvPr id="0" name=""/>
        <dsp:cNvSpPr/>
      </dsp:nvSpPr>
      <dsp:spPr>
        <a:xfrm>
          <a:off x="16065" y="1356427"/>
          <a:ext cx="1966680" cy="729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Respectfulness</a:t>
          </a:r>
        </a:p>
      </dsp:txBody>
      <dsp:txXfrm>
        <a:off x="16065" y="1356427"/>
        <a:ext cx="1966680" cy="729638"/>
      </dsp:txXfrm>
    </dsp:sp>
    <dsp:sp modelId="{1281A8D9-51D4-42F2-A01D-95FFC1FC887D}">
      <dsp:nvSpPr>
        <dsp:cNvPr id="0" name=""/>
        <dsp:cNvSpPr/>
      </dsp:nvSpPr>
      <dsp:spPr>
        <a:xfrm>
          <a:off x="2179496" y="1384"/>
          <a:ext cx="1966680" cy="135504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9ACA1E-F2D0-4640-BD42-69F9DBBA70B6}">
      <dsp:nvSpPr>
        <dsp:cNvPr id="0" name=""/>
        <dsp:cNvSpPr/>
      </dsp:nvSpPr>
      <dsp:spPr>
        <a:xfrm>
          <a:off x="2179496" y="1356427"/>
          <a:ext cx="1966680" cy="729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Strength Based</a:t>
          </a:r>
        </a:p>
      </dsp:txBody>
      <dsp:txXfrm>
        <a:off x="2179496" y="1356427"/>
        <a:ext cx="1966680" cy="729638"/>
      </dsp:txXfrm>
    </dsp:sp>
    <dsp:sp modelId="{BD1AE1CF-DE30-4E64-99CC-A74C8A580A2B}">
      <dsp:nvSpPr>
        <dsp:cNvPr id="0" name=""/>
        <dsp:cNvSpPr/>
      </dsp:nvSpPr>
      <dsp:spPr>
        <a:xfrm>
          <a:off x="4310576" y="408"/>
          <a:ext cx="1966680" cy="135504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3CDA7-D9D6-4C8C-8FB8-8C82AF1630E1}">
      <dsp:nvSpPr>
        <dsp:cNvPr id="0" name=""/>
        <dsp:cNvSpPr/>
      </dsp:nvSpPr>
      <dsp:spPr>
        <a:xfrm>
          <a:off x="4342928" y="1356427"/>
          <a:ext cx="1966680" cy="729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Balanced Alliance</a:t>
          </a:r>
        </a:p>
      </dsp:txBody>
      <dsp:txXfrm>
        <a:off x="4342928" y="1356427"/>
        <a:ext cx="1966680" cy="729638"/>
      </dsp:txXfrm>
    </dsp:sp>
    <dsp:sp modelId="{E209EEBE-E9AF-48B4-A3D0-D1DE7299AD42}">
      <dsp:nvSpPr>
        <dsp:cNvPr id="0" name=""/>
        <dsp:cNvSpPr/>
      </dsp:nvSpPr>
      <dsp:spPr>
        <a:xfrm>
          <a:off x="1097781" y="2282734"/>
          <a:ext cx="1966680" cy="135504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43177A-19FD-4F83-8754-3C7CC6AA667D}">
      <dsp:nvSpPr>
        <dsp:cNvPr id="0" name=""/>
        <dsp:cNvSpPr/>
      </dsp:nvSpPr>
      <dsp:spPr>
        <a:xfrm>
          <a:off x="1097781" y="3637776"/>
          <a:ext cx="1966680" cy="729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Individualized</a:t>
          </a:r>
        </a:p>
      </dsp:txBody>
      <dsp:txXfrm>
        <a:off x="1097781" y="3637776"/>
        <a:ext cx="1966680" cy="729638"/>
      </dsp:txXfrm>
    </dsp:sp>
    <dsp:sp modelId="{5B07964E-5AB1-4426-8124-B542855A3CCF}">
      <dsp:nvSpPr>
        <dsp:cNvPr id="0" name=""/>
        <dsp:cNvSpPr/>
      </dsp:nvSpPr>
      <dsp:spPr>
        <a:xfrm>
          <a:off x="3261212" y="2282734"/>
          <a:ext cx="1966680" cy="135504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49DB0-8A9C-4AEB-B0F6-2BDF3DDB3F3C}">
      <dsp:nvSpPr>
        <dsp:cNvPr id="0" name=""/>
        <dsp:cNvSpPr/>
      </dsp:nvSpPr>
      <dsp:spPr>
        <a:xfrm>
          <a:off x="3261212" y="3637776"/>
          <a:ext cx="1966680" cy="729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Relational</a:t>
          </a:r>
        </a:p>
      </dsp:txBody>
      <dsp:txXfrm>
        <a:off x="3261212" y="3637776"/>
        <a:ext cx="1966680" cy="729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C4BFF-816D-48C5-BAD8-47F8A4644131}">
      <dsp:nvSpPr>
        <dsp:cNvPr id="0" name=""/>
        <dsp:cNvSpPr/>
      </dsp:nvSpPr>
      <dsp:spPr>
        <a:xfrm>
          <a:off x="546883" y="956891"/>
          <a:ext cx="2171087" cy="1897803"/>
        </a:xfrm>
        <a:prstGeom prst="rightArrow">
          <a:avLst>
            <a:gd name="adj1" fmla="val 70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Engagement</a:t>
          </a:r>
        </a:p>
        <a:p>
          <a:pPr marL="114300" lvl="1" indent="-114300" algn="l" defTabSz="577850">
            <a:lnSpc>
              <a:spcPct val="90000"/>
            </a:lnSpc>
            <a:spcBef>
              <a:spcPct val="0"/>
            </a:spcBef>
            <a:spcAft>
              <a:spcPct val="15000"/>
            </a:spcAft>
            <a:buChar char="•"/>
          </a:pPr>
          <a:r>
            <a:rPr lang="en-US" sz="1300" kern="1200"/>
            <a:t>Motivation</a:t>
          </a:r>
          <a:endParaRPr lang="en-US" sz="1300" kern="1200" dirty="0"/>
        </a:p>
        <a:p>
          <a:pPr marL="114300" lvl="1" indent="-114300" algn="l" defTabSz="577850">
            <a:lnSpc>
              <a:spcPct val="90000"/>
            </a:lnSpc>
            <a:spcBef>
              <a:spcPct val="0"/>
            </a:spcBef>
            <a:spcAft>
              <a:spcPct val="15000"/>
            </a:spcAft>
            <a:buChar char="•"/>
          </a:pPr>
          <a:r>
            <a:rPr lang="en-US" sz="1300" kern="1200" dirty="0"/>
            <a:t>Assessments</a:t>
          </a:r>
        </a:p>
        <a:p>
          <a:pPr marL="114300" lvl="1" indent="-114300" algn="l" defTabSz="577850">
            <a:lnSpc>
              <a:spcPct val="90000"/>
            </a:lnSpc>
            <a:spcBef>
              <a:spcPct val="0"/>
            </a:spcBef>
            <a:spcAft>
              <a:spcPct val="15000"/>
            </a:spcAft>
            <a:buChar char="•"/>
          </a:pPr>
          <a:r>
            <a:rPr lang="en-US" sz="1300" kern="1200" dirty="0"/>
            <a:t>Build Trust</a:t>
          </a:r>
        </a:p>
      </dsp:txBody>
      <dsp:txXfrm>
        <a:off x="1089655" y="1241561"/>
        <a:ext cx="1058405" cy="1328463"/>
      </dsp:txXfrm>
    </dsp:sp>
    <dsp:sp modelId="{D898CFF5-0D03-46D1-A4CA-BAC6B360446E}">
      <dsp:nvSpPr>
        <dsp:cNvPr id="0" name=""/>
        <dsp:cNvSpPr/>
      </dsp:nvSpPr>
      <dsp:spPr>
        <a:xfrm>
          <a:off x="4111" y="1363021"/>
          <a:ext cx="1085543" cy="108554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1</a:t>
          </a:r>
        </a:p>
      </dsp:txBody>
      <dsp:txXfrm>
        <a:off x="163085" y="1521995"/>
        <a:ext cx="767595" cy="767595"/>
      </dsp:txXfrm>
    </dsp:sp>
    <dsp:sp modelId="{E4B483B6-4FDF-4AF3-9688-FDB2F2FBD984}">
      <dsp:nvSpPr>
        <dsp:cNvPr id="0" name=""/>
        <dsp:cNvSpPr/>
      </dsp:nvSpPr>
      <dsp:spPr>
        <a:xfrm>
          <a:off x="3396436" y="956891"/>
          <a:ext cx="2171087" cy="1897803"/>
        </a:xfrm>
        <a:prstGeom prst="rightArrow">
          <a:avLst>
            <a:gd name="adj1" fmla="val 70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Change Behaviors</a:t>
          </a:r>
        </a:p>
        <a:p>
          <a:pPr marL="114300" lvl="1" indent="-114300" algn="l" defTabSz="577850">
            <a:lnSpc>
              <a:spcPct val="90000"/>
            </a:lnSpc>
            <a:spcBef>
              <a:spcPct val="0"/>
            </a:spcBef>
            <a:spcAft>
              <a:spcPct val="15000"/>
            </a:spcAft>
            <a:buChar char="•"/>
          </a:pPr>
          <a:r>
            <a:rPr lang="en-US" sz="1300" kern="1200" dirty="0"/>
            <a:t> Set goals</a:t>
          </a:r>
        </a:p>
        <a:p>
          <a:pPr marL="114300" lvl="1" indent="-114300" algn="l" defTabSz="577850">
            <a:lnSpc>
              <a:spcPct val="90000"/>
            </a:lnSpc>
            <a:spcBef>
              <a:spcPct val="0"/>
            </a:spcBef>
            <a:spcAft>
              <a:spcPct val="15000"/>
            </a:spcAft>
            <a:buChar char="•"/>
          </a:pPr>
          <a:r>
            <a:rPr lang="en-US" sz="1300" kern="1200" dirty="0"/>
            <a:t> Improve family dynamics</a:t>
          </a:r>
        </a:p>
      </dsp:txBody>
      <dsp:txXfrm>
        <a:off x="3939208" y="1241561"/>
        <a:ext cx="1058405" cy="1328463"/>
      </dsp:txXfrm>
    </dsp:sp>
    <dsp:sp modelId="{E2AB4AA3-DACD-4CBD-BF52-5FFA504BE526}">
      <dsp:nvSpPr>
        <dsp:cNvPr id="0" name=""/>
        <dsp:cNvSpPr/>
      </dsp:nvSpPr>
      <dsp:spPr>
        <a:xfrm>
          <a:off x="2853664" y="1363021"/>
          <a:ext cx="1085543" cy="108554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2</a:t>
          </a:r>
        </a:p>
      </dsp:txBody>
      <dsp:txXfrm>
        <a:off x="3012638" y="1521995"/>
        <a:ext cx="767595" cy="767595"/>
      </dsp:txXfrm>
    </dsp:sp>
    <dsp:sp modelId="{0C19DC9D-FC64-49E4-8E7C-DD089354965D}">
      <dsp:nvSpPr>
        <dsp:cNvPr id="0" name=""/>
        <dsp:cNvSpPr/>
      </dsp:nvSpPr>
      <dsp:spPr>
        <a:xfrm>
          <a:off x="6245988" y="956891"/>
          <a:ext cx="2171087" cy="1897803"/>
        </a:xfrm>
        <a:prstGeom prst="rightArrow">
          <a:avLst>
            <a:gd name="adj1" fmla="val 70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Empower</a:t>
          </a:r>
        </a:p>
        <a:p>
          <a:pPr marL="114300" lvl="1" indent="-114300" algn="l" defTabSz="577850">
            <a:lnSpc>
              <a:spcPct val="90000"/>
            </a:lnSpc>
            <a:spcBef>
              <a:spcPct val="0"/>
            </a:spcBef>
            <a:spcAft>
              <a:spcPct val="15000"/>
            </a:spcAft>
            <a:buChar char="•"/>
          </a:pPr>
          <a:r>
            <a:rPr lang="en-US" sz="1300" kern="1200" dirty="0"/>
            <a:t>Relapse Prevention</a:t>
          </a:r>
        </a:p>
        <a:p>
          <a:pPr marL="114300" lvl="1" indent="-114300" algn="l" defTabSz="577850">
            <a:lnSpc>
              <a:spcPct val="90000"/>
            </a:lnSpc>
            <a:spcBef>
              <a:spcPct val="0"/>
            </a:spcBef>
            <a:spcAft>
              <a:spcPct val="15000"/>
            </a:spcAft>
            <a:buChar char="•"/>
          </a:pPr>
          <a:r>
            <a:rPr lang="en-US" sz="1300" kern="1200" dirty="0"/>
            <a:t> Link &amp; Coordinate</a:t>
          </a:r>
        </a:p>
      </dsp:txBody>
      <dsp:txXfrm>
        <a:off x="6788760" y="1241561"/>
        <a:ext cx="1058405" cy="1328463"/>
      </dsp:txXfrm>
    </dsp:sp>
    <dsp:sp modelId="{7E2FE6ED-AC73-44F6-B8EA-2F1BE186DA5D}">
      <dsp:nvSpPr>
        <dsp:cNvPr id="0" name=""/>
        <dsp:cNvSpPr/>
      </dsp:nvSpPr>
      <dsp:spPr>
        <a:xfrm>
          <a:off x="5703216" y="1363021"/>
          <a:ext cx="1085543" cy="108554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3</a:t>
          </a:r>
        </a:p>
      </dsp:txBody>
      <dsp:txXfrm>
        <a:off x="5862190" y="1521995"/>
        <a:ext cx="767595" cy="7675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BAEB2-C484-4F24-AF75-B3E6608D72E5}">
      <dsp:nvSpPr>
        <dsp:cNvPr id="0" name=""/>
        <dsp:cNvSpPr/>
      </dsp:nvSpPr>
      <dsp:spPr>
        <a:xfrm>
          <a:off x="1490052" y="197260"/>
          <a:ext cx="2748098" cy="858780"/>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168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Successful Completion</a:t>
          </a:r>
        </a:p>
      </dsp:txBody>
      <dsp:txXfrm>
        <a:off x="1490052" y="197260"/>
        <a:ext cx="2748098" cy="858780"/>
      </dsp:txXfrm>
    </dsp:sp>
    <dsp:sp modelId="{76CC45E9-6F6F-4F39-82AB-EA9A51DEA444}">
      <dsp:nvSpPr>
        <dsp:cNvPr id="0" name=""/>
        <dsp:cNvSpPr/>
      </dsp:nvSpPr>
      <dsp:spPr>
        <a:xfrm>
          <a:off x="1375548" y="73214"/>
          <a:ext cx="601146" cy="90171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B1A869-B2D2-407D-9C6C-B4B4004CED29}">
      <dsp:nvSpPr>
        <dsp:cNvPr id="0" name=""/>
        <dsp:cNvSpPr/>
      </dsp:nvSpPr>
      <dsp:spPr>
        <a:xfrm>
          <a:off x="4497838" y="197260"/>
          <a:ext cx="2748098" cy="858780"/>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168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Living at Home</a:t>
          </a:r>
        </a:p>
      </dsp:txBody>
      <dsp:txXfrm>
        <a:off x="4497838" y="197260"/>
        <a:ext cx="2748098" cy="858780"/>
      </dsp:txXfrm>
    </dsp:sp>
    <dsp:sp modelId="{714E1EEA-213B-42D9-A0F3-B9AB73D36A51}">
      <dsp:nvSpPr>
        <dsp:cNvPr id="0" name=""/>
        <dsp:cNvSpPr/>
      </dsp:nvSpPr>
      <dsp:spPr>
        <a:xfrm>
          <a:off x="4383334" y="73214"/>
          <a:ext cx="601146" cy="90171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C4F75B4-784F-48F3-BF56-BDF392D55297}">
      <dsp:nvSpPr>
        <dsp:cNvPr id="0" name=""/>
        <dsp:cNvSpPr/>
      </dsp:nvSpPr>
      <dsp:spPr>
        <a:xfrm>
          <a:off x="1490052" y="1278369"/>
          <a:ext cx="2748098" cy="858780"/>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168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Violation Free</a:t>
          </a:r>
        </a:p>
      </dsp:txBody>
      <dsp:txXfrm>
        <a:off x="1490052" y="1278369"/>
        <a:ext cx="2748098" cy="858780"/>
      </dsp:txXfrm>
    </dsp:sp>
    <dsp:sp modelId="{CBB70744-E194-4FE0-9741-A1B99B5F02D0}">
      <dsp:nvSpPr>
        <dsp:cNvPr id="0" name=""/>
        <dsp:cNvSpPr/>
      </dsp:nvSpPr>
      <dsp:spPr>
        <a:xfrm>
          <a:off x="1375548" y="1154323"/>
          <a:ext cx="601146" cy="90171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653149E-CE75-4536-8874-DC26CE2CCCA3}">
      <dsp:nvSpPr>
        <dsp:cNvPr id="0" name=""/>
        <dsp:cNvSpPr/>
      </dsp:nvSpPr>
      <dsp:spPr>
        <a:xfrm>
          <a:off x="4497838" y="1278369"/>
          <a:ext cx="2748098" cy="858780"/>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168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Enrolled in Educational Program</a:t>
          </a:r>
        </a:p>
      </dsp:txBody>
      <dsp:txXfrm>
        <a:off x="4497838" y="1278369"/>
        <a:ext cx="2748098" cy="858780"/>
      </dsp:txXfrm>
    </dsp:sp>
    <dsp:sp modelId="{72F155B8-1298-4DC7-AD15-A8E8FAEBD846}">
      <dsp:nvSpPr>
        <dsp:cNvPr id="0" name=""/>
        <dsp:cNvSpPr/>
      </dsp:nvSpPr>
      <dsp:spPr>
        <a:xfrm>
          <a:off x="4383334" y="1154323"/>
          <a:ext cx="601146" cy="90171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99FF46F-C38C-4EBC-BF1C-CCB79A949868}">
      <dsp:nvSpPr>
        <dsp:cNvPr id="0" name=""/>
        <dsp:cNvSpPr/>
      </dsp:nvSpPr>
      <dsp:spPr>
        <a:xfrm>
          <a:off x="1490052" y="2359479"/>
          <a:ext cx="2748098" cy="858780"/>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168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Increase overall family functioning</a:t>
          </a:r>
        </a:p>
      </dsp:txBody>
      <dsp:txXfrm>
        <a:off x="1490052" y="2359479"/>
        <a:ext cx="2748098" cy="858780"/>
      </dsp:txXfrm>
    </dsp:sp>
    <dsp:sp modelId="{84714ECB-D684-42DC-BF68-0BA5AD4E45F6}">
      <dsp:nvSpPr>
        <dsp:cNvPr id="0" name=""/>
        <dsp:cNvSpPr/>
      </dsp:nvSpPr>
      <dsp:spPr>
        <a:xfrm>
          <a:off x="1375548" y="2235433"/>
          <a:ext cx="601146" cy="90171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275E177-6F84-475A-B318-FCCF41620FCC}">
      <dsp:nvSpPr>
        <dsp:cNvPr id="0" name=""/>
        <dsp:cNvSpPr/>
      </dsp:nvSpPr>
      <dsp:spPr>
        <a:xfrm>
          <a:off x="4497838" y="2359479"/>
          <a:ext cx="2748098" cy="858780"/>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168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Reduce risk factors &amp; increase protective factors</a:t>
          </a:r>
        </a:p>
      </dsp:txBody>
      <dsp:txXfrm>
        <a:off x="4497838" y="2359479"/>
        <a:ext cx="2748098" cy="858780"/>
      </dsp:txXfrm>
    </dsp:sp>
    <dsp:sp modelId="{BE55AEE2-F3DD-49C0-8CE5-DD16074BA10C}">
      <dsp:nvSpPr>
        <dsp:cNvPr id="0" name=""/>
        <dsp:cNvSpPr/>
      </dsp:nvSpPr>
      <dsp:spPr>
        <a:xfrm>
          <a:off x="4383334" y="2235433"/>
          <a:ext cx="601146" cy="90171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3901855-2A16-48B4-A256-FFB2A5098DCB}">
      <dsp:nvSpPr>
        <dsp:cNvPr id="0" name=""/>
        <dsp:cNvSpPr/>
      </dsp:nvSpPr>
      <dsp:spPr>
        <a:xfrm>
          <a:off x="2993945" y="3440588"/>
          <a:ext cx="2748098" cy="858780"/>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168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Adherence to FFT Model Fidelity</a:t>
          </a:r>
        </a:p>
      </dsp:txBody>
      <dsp:txXfrm>
        <a:off x="2993945" y="3440588"/>
        <a:ext cx="2748098" cy="858780"/>
      </dsp:txXfrm>
    </dsp:sp>
    <dsp:sp modelId="{EC10181E-EA0D-41D0-8A0B-4C30C198F65B}">
      <dsp:nvSpPr>
        <dsp:cNvPr id="0" name=""/>
        <dsp:cNvSpPr/>
      </dsp:nvSpPr>
      <dsp:spPr>
        <a:xfrm>
          <a:off x="2879441" y="3316542"/>
          <a:ext cx="601146" cy="901719"/>
        </a:xfrm>
        <a:prstGeom prst="rect">
          <a:avLst/>
        </a:prstGeom>
        <a:blipFill>
          <a:blip xmlns:r="http://schemas.openxmlformats.org/officeDocument/2006/relationships" r:embed="rId7"/>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66EBDE-D4A3-9F87-A66D-472002395B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C814118-1954-0273-538A-B8DC484DD01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002DEDF-DCBA-4721-9323-E49B77CEF213}" type="datetimeFigureOut">
              <a:rPr lang="en-US"/>
              <a:pPr>
                <a:defRPr/>
              </a:pPr>
              <a:t>2/1/2024</a:t>
            </a:fld>
            <a:endParaRPr lang="en-US"/>
          </a:p>
        </p:txBody>
      </p:sp>
      <p:sp>
        <p:nvSpPr>
          <p:cNvPr id="4" name="Slide Image Placeholder 3">
            <a:extLst>
              <a:ext uri="{FF2B5EF4-FFF2-40B4-BE49-F238E27FC236}">
                <a16:creationId xmlns:a16="http://schemas.microsoft.com/office/drawing/2014/main" id="{4F65C2E1-D186-2858-309A-E099DDCD1095}"/>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7E74315-D025-9E75-7937-4BB4C02691C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6A231DD-30E3-040D-C4F4-D4769591AAD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89F4CEF-227A-27B6-4B28-AEE4250A202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7A54FA2-7137-416F-8643-32C85DD1A4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0B3A6CB5-85F0-5B31-FDC6-93954D60E0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C61E59B0-891B-ECFC-0CF4-D058856343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https://www.facebook.com/AMIkids/videos/10155466346842528/?v=10155466346842528</a:t>
            </a:r>
          </a:p>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9DCB605C-EE3B-0E76-EB13-F47AA51937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E4924C-7C33-41D9-96CB-5572888A67AE}"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BB125D8-0BB1-2FDF-654A-0A82A3A386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6B3DB4C-FC24-9710-9D40-E9B85541C2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a:extLst>
              <a:ext uri="{FF2B5EF4-FFF2-40B4-BE49-F238E27FC236}">
                <a16:creationId xmlns:a16="http://schemas.microsoft.com/office/drawing/2014/main" id="{C6A6CD3C-F88D-6B1B-7AC2-509C7AAAAE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303E8D0-6FA7-4DDE-BC25-B4E6595A5D72}" type="slidenum">
              <a:rPr lang="en-US" altLang="en-US">
                <a:solidFill>
                  <a:srgbClr val="000000"/>
                </a:solidFill>
              </a:rPr>
              <a:pPr/>
              <a:t>17</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0E2E718-11BC-D606-E53B-407E02D1C7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6D3FEF30-200D-9028-2D55-D8320F8589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13BD2377-44F0-001A-8256-EB63A35990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8EB12B-CCE1-4625-A9EA-143CF07C719E}" type="slidenum">
              <a:rPr lang="en-US" altLang="en-US">
                <a:solidFill>
                  <a:srgbClr val="000000"/>
                </a:solidFill>
              </a:rPr>
              <a:pPr/>
              <a:t>18</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07CB58E-D2ED-F8DE-52BC-084B3E3F88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82EF391-C426-92DB-F090-F06191D068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These are youth served in calendar year 2020. Despite Covid, shut downs, and virtual sessions, 1 year recidivism still only 9%. </a:t>
            </a:r>
          </a:p>
          <a:p>
            <a:r>
              <a:rPr lang="en-US" altLang="en-US"/>
              <a:t>Our most recent Outcomes report (youth served in 2021) recidivism reduced to only 8%</a:t>
            </a:r>
          </a:p>
        </p:txBody>
      </p:sp>
      <p:sp>
        <p:nvSpPr>
          <p:cNvPr id="32772" name="Slide Number Placeholder 3">
            <a:extLst>
              <a:ext uri="{FF2B5EF4-FFF2-40B4-BE49-F238E27FC236}">
                <a16:creationId xmlns:a16="http://schemas.microsoft.com/office/drawing/2014/main" id="{511673AF-09F8-9D66-4017-A0834DBAC9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60AD62B-9B57-4314-A152-DE0DECD46CDE}" type="slidenum">
              <a:rPr lang="en-US" altLang="en-US"/>
              <a:pPr/>
              <a:t>19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233B3E0-2DD3-1148-5659-91DF3FA106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4B55B84-ADE9-E862-43F7-4199779B89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Appropriate referrals could include the following:</a:t>
            </a:r>
            <a:endParaRPr lang="en-US" altLang="en-US"/>
          </a:p>
          <a:p>
            <a:r>
              <a:rPr lang="en-US" altLang="en-US"/>
              <a:t>Families with high level of conflict</a:t>
            </a:r>
          </a:p>
          <a:p>
            <a:r>
              <a:rPr lang="en-US" altLang="en-US"/>
              <a:t>Youth at risk for out of home placements</a:t>
            </a:r>
          </a:p>
          <a:p>
            <a:r>
              <a:rPr lang="en-US" altLang="en-US"/>
              <a:t>Youth with siblings at risk of delinquency or out of home placements</a:t>
            </a:r>
          </a:p>
          <a:p>
            <a:r>
              <a:rPr lang="en-US" altLang="en-US"/>
              <a:t>Youth with mental health diagnosis or other behavioral challenges</a:t>
            </a:r>
          </a:p>
          <a:p>
            <a:endParaRPr lang="en-US" altLang="en-US" b="1"/>
          </a:p>
          <a:p>
            <a:r>
              <a:rPr lang="en-US" altLang="en-US" b="1"/>
              <a:t>Eligibility Criteria:</a:t>
            </a:r>
          </a:p>
          <a:p>
            <a:r>
              <a:rPr lang="en-US" altLang="en-US"/>
              <a:t>Youth must between ages of 10-18</a:t>
            </a:r>
          </a:p>
          <a:p>
            <a:r>
              <a:rPr lang="en-US" altLang="en-US"/>
              <a:t>Must be living with long term family (short term foster care is not appropriate)</a:t>
            </a:r>
          </a:p>
          <a:p>
            <a:r>
              <a:rPr lang="en-US" altLang="en-US"/>
              <a:t>Must be able to commit at least 4 months to program</a:t>
            </a:r>
          </a:p>
          <a:p>
            <a:r>
              <a:rPr lang="en-US" altLang="en-US"/>
              <a:t>Must have intellectual capacity to benefit from talk therapy (no hard IQ cut off)</a:t>
            </a:r>
          </a:p>
          <a:p>
            <a:r>
              <a:rPr lang="en-US" altLang="en-US"/>
              <a:t>Must not be involved in other family based therapy or intensive in home services</a:t>
            </a:r>
          </a:p>
          <a:p>
            <a:pPr eaLnBrk="1" hangingPunct="1"/>
            <a:r>
              <a:rPr lang="en-US" altLang="en-US"/>
              <a:t>Must be Court Involved</a:t>
            </a:r>
          </a:p>
          <a:p>
            <a:endParaRPr lang="en-US" altLang="en-US"/>
          </a:p>
        </p:txBody>
      </p:sp>
      <p:sp>
        <p:nvSpPr>
          <p:cNvPr id="15364" name="Slide Number Placeholder 3">
            <a:extLst>
              <a:ext uri="{FF2B5EF4-FFF2-40B4-BE49-F238E27FC236}">
                <a16:creationId xmlns:a16="http://schemas.microsoft.com/office/drawing/2014/main" id="{FCE1DF2A-76AF-374E-D839-1036AED19D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DA9F-22CD-4775-8CC6-25C861D8FF9B}" type="slidenum">
              <a:rPr lang="en-US" altLang="en-US"/>
              <a:pPr/>
              <a:t>24</a:t>
            </a:fld>
            <a:endParaRPr lang="en-US" altLang="en-US"/>
          </a:p>
        </p:txBody>
      </p:sp>
    </p:spTree>
    <p:extLst>
      <p:ext uri="{BB962C8B-B14F-4D97-AF65-F5344CB8AC3E}">
        <p14:creationId xmlns:p14="http://schemas.microsoft.com/office/powerpoint/2010/main" val="111747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DD932120-2414-4DF4-8B76-2A729FC42F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0232F34-EC16-8808-FCF0-1E79794E4D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08A1165-5490-FC74-6302-4B2AA074BF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45D56B9-D360-45A0-A883-F883FB3272E2}" type="slidenum">
              <a:rPr lang="en-US" altLang="en-US"/>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930B4EB-F449-E84B-8F38-5A2AB42047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E08EC9EA-356C-B135-7363-891A51B561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2443903C-7D0B-C2FE-2F9E-DDA4961A6F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0590BF-E2CC-4816-88F2-9604B76BA640}" type="slidenum">
              <a:rPr lang="en-US" altLang="en-US"/>
              <a:pPr/>
              <a:t>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0BD1CF03-27D2-188D-2A94-B14A635BF34F}"/>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fld id="{01B0F806-5273-4906-B646-B3FBCC83ADCF}" type="slidenum">
              <a:rPr lang="en-US" altLang="en-US" sz="1200"/>
              <a:pPr algn="r"/>
              <a:t>7</a:t>
            </a:fld>
            <a:endParaRPr lang="en-US" altLang="en-US" sz="1200"/>
          </a:p>
        </p:txBody>
      </p:sp>
      <p:sp>
        <p:nvSpPr>
          <p:cNvPr id="13315" name="Rectangle 2">
            <a:extLst>
              <a:ext uri="{FF2B5EF4-FFF2-40B4-BE49-F238E27FC236}">
                <a16:creationId xmlns:a16="http://schemas.microsoft.com/office/drawing/2014/main" id="{59EA341E-CB86-EAA9-CC9F-FAA77E3D9E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CEE196E8-81A5-AB8C-0B39-E72D6B7B6064}"/>
              </a:ext>
            </a:extLst>
          </p:cNvPr>
          <p:cNvSpPr>
            <a:spLocks noGrp="1" noChangeArrowheads="1"/>
          </p:cNvSpPr>
          <p:nvPr>
            <p:ph type="body" idx="1"/>
          </p:nvPr>
        </p:nvSpPr>
        <p:spPr bwMode="auto">
          <a:xfrm>
            <a:off x="935038" y="4416425"/>
            <a:ext cx="5140325" cy="4183063"/>
          </a:xfrm>
        </p:spPr>
        <p:txBody>
          <a:bodyPr/>
          <a:lstStyle/>
          <a:p>
            <a:pPr marL="285750" indent="-285750">
              <a:lnSpc>
                <a:spcPct val="150000"/>
              </a:lnSpc>
              <a:buFont typeface="Arial" pitchFamily="34" charset="0"/>
              <a:buChar char="•"/>
              <a:defRPr/>
            </a:pPr>
            <a:r>
              <a:rPr lang="en-US" dirty="0">
                <a:latin typeface="+mj-lt"/>
              </a:rPr>
              <a:t>One therapist working with family</a:t>
            </a:r>
          </a:p>
          <a:p>
            <a:pPr marL="285750" indent="-285750">
              <a:lnSpc>
                <a:spcPct val="150000"/>
              </a:lnSpc>
              <a:buFont typeface="Arial" pitchFamily="34" charset="0"/>
              <a:buChar char="•"/>
              <a:defRPr/>
            </a:pPr>
            <a:r>
              <a:rPr lang="en-US" dirty="0">
                <a:latin typeface="+mj-lt"/>
              </a:rPr>
              <a:t>FFT Consultant overseeing model fidelity of team</a:t>
            </a:r>
          </a:p>
          <a:p>
            <a:pPr marL="285750" indent="-285750">
              <a:lnSpc>
                <a:spcPct val="150000"/>
              </a:lnSpc>
              <a:buFont typeface="Arial" pitchFamily="34" charset="0"/>
              <a:buChar char="•"/>
              <a:defRPr/>
            </a:pPr>
            <a:r>
              <a:rPr lang="en-US" dirty="0">
                <a:latin typeface="+mj-lt"/>
              </a:rPr>
              <a:t>Short term (3-6 months long)</a:t>
            </a:r>
          </a:p>
          <a:p>
            <a:pPr marL="285750" indent="-285750">
              <a:lnSpc>
                <a:spcPct val="150000"/>
              </a:lnSpc>
              <a:buFont typeface="Arial" pitchFamily="34" charset="0"/>
              <a:buChar char="•"/>
              <a:defRPr/>
            </a:pPr>
            <a:r>
              <a:rPr lang="en-US" dirty="0">
                <a:latin typeface="+mj-lt"/>
              </a:rPr>
              <a:t>Average 1 hour weekly sessions</a:t>
            </a:r>
          </a:p>
          <a:p>
            <a:pPr marL="285750" indent="-285750">
              <a:lnSpc>
                <a:spcPct val="150000"/>
              </a:lnSpc>
              <a:buFont typeface="Arial" pitchFamily="34" charset="0"/>
              <a:buChar char="•"/>
              <a:defRPr/>
            </a:pPr>
            <a:r>
              <a:rPr lang="en-US" dirty="0">
                <a:latin typeface="+mj-lt"/>
              </a:rPr>
              <a:t>Average 12-16 sessions </a:t>
            </a:r>
          </a:p>
          <a:p>
            <a:pPr marL="285750" indent="-285750">
              <a:lnSpc>
                <a:spcPct val="150000"/>
              </a:lnSpc>
              <a:buFont typeface="Arial" pitchFamily="34" charset="0"/>
              <a:buChar char="•"/>
              <a:defRPr/>
            </a:pPr>
            <a:r>
              <a:rPr lang="en-US" dirty="0">
                <a:latin typeface="+mj-lt"/>
              </a:rPr>
              <a:t>All sessions include all family members (no individual sessions)</a:t>
            </a:r>
          </a:p>
          <a:p>
            <a:pPr marL="285750" indent="-285750">
              <a:lnSpc>
                <a:spcPct val="150000"/>
              </a:lnSpc>
              <a:buFont typeface="Arial" pitchFamily="34" charset="0"/>
              <a:buChar char="•"/>
              <a:defRPr/>
            </a:pPr>
            <a:r>
              <a:rPr lang="en-US" dirty="0">
                <a:latin typeface="+mj-lt"/>
              </a:rPr>
              <a:t>Phase Based Model (must accomplish set of goals to move to next phase)</a:t>
            </a:r>
          </a:p>
          <a:p>
            <a:pPr eaLnBrk="1" hangingPunct="1">
              <a:defRPr/>
            </a:pPr>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6B998F7-4012-0FF5-18F7-599A82FB58C9}"/>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fld id="{F387F470-F76C-41D4-A637-B66CF47C5E3C}" type="slidenum">
              <a:rPr lang="en-US" altLang="en-US" sz="1200"/>
              <a:pPr algn="r"/>
              <a:t>8</a:t>
            </a:fld>
            <a:endParaRPr lang="en-US" altLang="en-US" sz="1200"/>
          </a:p>
        </p:txBody>
      </p:sp>
      <p:sp>
        <p:nvSpPr>
          <p:cNvPr id="24579" name="Rectangle 2">
            <a:extLst>
              <a:ext uri="{FF2B5EF4-FFF2-40B4-BE49-F238E27FC236}">
                <a16:creationId xmlns:a16="http://schemas.microsoft.com/office/drawing/2014/main" id="{7E25E861-8518-3720-FEA8-B7A1AE1019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C575D663-4228-43F4-0676-E525142138B7}"/>
              </a:ext>
            </a:extLst>
          </p:cNvPr>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a:latin typeface="Arial" panose="020B0604020202020204" pitchFamily="34" charset="0"/>
              </a:rPr>
              <a:t>1- A Philosophy / Belief System about people which includes a core attitude of </a:t>
            </a:r>
            <a:r>
              <a:rPr lang="en-US" altLang="en-US" b="1" i="1" u="sng">
                <a:latin typeface="Arial" panose="020B0604020202020204" pitchFamily="34" charset="0"/>
              </a:rPr>
              <a:t>Respectfulness</a:t>
            </a:r>
            <a:r>
              <a:rPr lang="en-US" altLang="en-US" u="sng">
                <a:latin typeface="Arial" panose="020B0604020202020204" pitchFamily="34" charset="0"/>
              </a:rPr>
              <a:t>; </a:t>
            </a:r>
            <a:r>
              <a:rPr lang="en-US" altLang="en-US">
                <a:latin typeface="Arial" panose="020B0604020202020204" pitchFamily="34" charset="0"/>
              </a:rPr>
              <a:t>of individual difference, culture, ethnicity, </a:t>
            </a:r>
          </a:p>
          <a:p>
            <a:pPr>
              <a:lnSpc>
                <a:spcPct val="90000"/>
              </a:lnSpc>
            </a:pPr>
            <a:r>
              <a:rPr lang="en-US" altLang="en-US">
                <a:latin typeface="Arial" panose="020B0604020202020204" pitchFamily="34" charset="0"/>
              </a:rPr>
              <a:t>2- A family focused intervention involving alliance and involvement with all family members -</a:t>
            </a:r>
            <a:r>
              <a:rPr lang="en-US" altLang="en-US" b="1" i="1" u="sng">
                <a:latin typeface="Arial" panose="020B0604020202020204" pitchFamily="34" charset="0"/>
              </a:rPr>
              <a:t>Balanced alliance</a:t>
            </a:r>
            <a:r>
              <a:rPr lang="en-US" altLang="en-US" i="1" u="sng">
                <a:latin typeface="Arial" panose="020B0604020202020204" pitchFamily="34" charset="0"/>
              </a:rPr>
              <a:t>- </a:t>
            </a:r>
            <a:r>
              <a:rPr lang="en-US" altLang="en-US">
                <a:latin typeface="Arial" panose="020B0604020202020204" pitchFamily="34" charset="0"/>
              </a:rPr>
              <a:t>with therapists who do not “take sides” and who avoid being judgmental.</a:t>
            </a:r>
          </a:p>
          <a:p>
            <a:pPr>
              <a:lnSpc>
                <a:spcPct val="90000"/>
              </a:lnSpc>
            </a:pPr>
            <a:r>
              <a:rPr lang="en-US" altLang="en-US">
                <a:latin typeface="Arial" panose="020B0604020202020204" pitchFamily="34" charset="0"/>
              </a:rPr>
              <a:t>3- A change model that is  focused on risk and (especially) protective factors – </a:t>
            </a:r>
            <a:r>
              <a:rPr lang="en-US" altLang="en-US" b="1" i="1" u="sng">
                <a:latin typeface="Arial" panose="020B0604020202020204" pitchFamily="34" charset="0"/>
              </a:rPr>
              <a:t>Strength Based</a:t>
            </a:r>
          </a:p>
          <a:p>
            <a:pPr eaLnBrk="1" hangingPunct="1">
              <a:lnSpc>
                <a:spcPct val="90000"/>
              </a:lnSpc>
              <a:spcBef>
                <a:spcPct val="0"/>
              </a:spcBef>
            </a:pPr>
            <a:r>
              <a:rPr lang="en-US" altLang="en-US">
                <a:latin typeface="Arial" panose="020B0604020202020204" pitchFamily="34" charset="0"/>
              </a:rPr>
              <a:t>4- With interventions that are </a:t>
            </a:r>
            <a:r>
              <a:rPr lang="en-US" altLang="en-US" b="1" i="1" u="sng">
                <a:latin typeface="Arial" panose="020B0604020202020204" pitchFamily="34" charset="0"/>
              </a:rPr>
              <a:t>specific &amp; individualized</a:t>
            </a:r>
            <a:r>
              <a:rPr lang="en-US" altLang="en-US" i="1" u="sng">
                <a:latin typeface="Arial" panose="020B0604020202020204" pitchFamily="34" charset="0"/>
              </a:rPr>
              <a:t> </a:t>
            </a:r>
            <a:r>
              <a:rPr lang="en-US" altLang="en-US">
                <a:latin typeface="Arial" panose="020B0604020202020204" pitchFamily="34" charset="0"/>
              </a:rPr>
              <a:t>for the unique challenges, diverse qualities, and strengths (cultural, personal, experiential, family forms) of all families and family members. </a:t>
            </a:r>
            <a:r>
              <a:rPr lang="en-US" altLang="en-US" b="1"/>
              <a:t>Match</a:t>
            </a:r>
            <a:r>
              <a:rPr lang="en-US" altLang="en-US"/>
              <a:t> to each family differently – language, time of session, type of intervention</a:t>
            </a:r>
            <a:endParaRPr lang="en-US" altLang="en-US">
              <a:latin typeface="Arial" panose="020B0604020202020204" pitchFamily="34" charset="0"/>
            </a:endParaRPr>
          </a:p>
          <a:p>
            <a:pPr eaLnBrk="1" hangingPunct="1">
              <a:lnSpc>
                <a:spcPct val="90000"/>
              </a:lnSpc>
              <a:spcBef>
                <a:spcPct val="0"/>
              </a:spcBef>
            </a:pPr>
            <a:r>
              <a:rPr lang="en-US" altLang="en-US">
                <a:latin typeface="Arial" panose="020B0604020202020204" pitchFamily="34" charset="0"/>
              </a:rPr>
              <a:t>5- </a:t>
            </a:r>
            <a:r>
              <a:rPr lang="en-US" altLang="en-US"/>
              <a:t>Involve the </a:t>
            </a:r>
            <a:r>
              <a:rPr lang="en-US" altLang="en-US" b="1"/>
              <a:t>whole famil</a:t>
            </a:r>
            <a:r>
              <a:rPr lang="en-US" altLang="en-US"/>
              <a:t>y in each session – who are the major players? An</a:t>
            </a:r>
            <a:r>
              <a:rPr lang="en-US" altLang="en-US">
                <a:latin typeface="Arial" panose="020B0604020202020204" pitchFamily="34" charset="0"/>
              </a:rPr>
              <a:t> overriding</a:t>
            </a:r>
            <a:r>
              <a:rPr lang="en-US" altLang="en-US" i="1">
                <a:latin typeface="Arial" panose="020B0604020202020204" pitchFamily="34" charset="0"/>
              </a:rPr>
              <a:t> </a:t>
            </a:r>
            <a:r>
              <a:rPr lang="en-US" altLang="en-US" b="1" i="1" u="sng">
                <a:latin typeface="Arial" panose="020B0604020202020204" pitchFamily="34" charset="0"/>
              </a:rPr>
              <a:t>Relational</a:t>
            </a:r>
            <a:r>
              <a:rPr lang="en-US" altLang="en-US" i="1">
                <a:latin typeface="Arial" panose="020B0604020202020204" pitchFamily="34" charset="0"/>
              </a:rPr>
              <a:t> </a:t>
            </a:r>
            <a:r>
              <a:rPr lang="en-US" altLang="en-US">
                <a:latin typeface="Arial" panose="020B0604020202020204" pitchFamily="34" charset="0"/>
              </a:rPr>
              <a:t>(versus individual problem) focus. </a:t>
            </a:r>
            <a:r>
              <a:rPr lang="en-US" altLang="en-US"/>
              <a:t>Understand </a:t>
            </a:r>
            <a:r>
              <a:rPr lang="en-US" altLang="en-US" b="1"/>
              <a:t>family patterns </a:t>
            </a:r>
            <a:r>
              <a:rPr lang="en-US" altLang="en-US"/>
              <a:t>and relationships- who has influence? When everyone has a role in the problem they also have a role in the solution and power to be a change agent.</a:t>
            </a:r>
          </a:p>
          <a:p>
            <a:pPr>
              <a:lnSpc>
                <a:spcPct val="90000"/>
              </a:lnSpc>
            </a:pPr>
            <a:endParaRPr lang="en-US" altLang="en-US"/>
          </a:p>
          <a:p>
            <a:pPr eaLnBrk="1" hangingPunct="1"/>
            <a:endParaRPr lang="en-US" altLang="en-US">
              <a:latin typeface="Arial" panose="020B0604020202020204" pitchFamily="34" charset="0"/>
              <a:ea typeface="MS PGothic" panose="020B0600070205080204" pitchFamily="34" charset="-128"/>
            </a:endParaRPr>
          </a:p>
          <a:p>
            <a:pPr eaLnBrk="1" hangingPunct="1"/>
            <a:endParaRPr lang="en-US" altLang="en-US">
              <a:latin typeface="Arial" panose="020B0604020202020204" pitchFamily="34" charset="0"/>
              <a:ea typeface="MS PGothic" panose="020B0600070205080204" pitchFamily="34" charset="-128"/>
            </a:endParaRPr>
          </a:p>
          <a:p>
            <a:pPr eaLnBrk="1" hangingPunct="1"/>
            <a:r>
              <a:rPr lang="en-US" altLang="en-US">
                <a:latin typeface="Arial" panose="020B0604020202020204" pitchFamily="34" charset="0"/>
                <a:ea typeface="MS PGothic" panose="020B0600070205080204" pitchFamily="34" charset="-128"/>
              </a:rPr>
              <a:t>FFT is an Evidence-Based Model – can find on all the EBP registries: Blueprints, OJJDP, Child Trends, etc.</a:t>
            </a:r>
          </a:p>
          <a:p>
            <a:pPr eaLnBrk="1" hangingPunct="1"/>
            <a:r>
              <a:rPr lang="en-US" altLang="en-US">
                <a:latin typeface="Arial" panose="020B0604020202020204" pitchFamily="34" charset="0"/>
                <a:ea typeface="MS PGothic" panose="020B0600070205080204" pitchFamily="34" charset="-128"/>
              </a:rPr>
              <a:t>But - FFT is not just an “Evidence-Based Model”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0BD1CF03-27D2-188D-2A94-B14A635BF34F}"/>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fld id="{01B0F806-5273-4906-B646-B3FBCC83ADCF}" type="slidenum">
              <a:rPr lang="en-US" altLang="en-US" sz="1200"/>
              <a:pPr algn="r"/>
              <a:t>9</a:t>
            </a:fld>
            <a:endParaRPr lang="en-US" altLang="en-US" sz="1200"/>
          </a:p>
        </p:txBody>
      </p:sp>
      <p:sp>
        <p:nvSpPr>
          <p:cNvPr id="13315" name="Rectangle 2">
            <a:extLst>
              <a:ext uri="{FF2B5EF4-FFF2-40B4-BE49-F238E27FC236}">
                <a16:creationId xmlns:a16="http://schemas.microsoft.com/office/drawing/2014/main" id="{59EA341E-CB86-EAA9-CC9F-FAA77E3D9E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CEE196E8-81A5-AB8C-0B39-E72D6B7B6064}"/>
              </a:ext>
            </a:extLst>
          </p:cNvPr>
          <p:cNvSpPr>
            <a:spLocks noGrp="1" noChangeArrowheads="1"/>
          </p:cNvSpPr>
          <p:nvPr>
            <p:ph type="body" idx="1"/>
          </p:nvPr>
        </p:nvSpPr>
        <p:spPr bwMode="auto">
          <a:xfrm>
            <a:off x="935038" y="4416425"/>
            <a:ext cx="5140325" cy="4183063"/>
          </a:xfrm>
        </p:spPr>
        <p:txBody>
          <a:bodyPr/>
          <a:lstStyle/>
          <a:p>
            <a:pPr marL="285750" indent="-285750">
              <a:lnSpc>
                <a:spcPct val="150000"/>
              </a:lnSpc>
              <a:buFont typeface="Arial" pitchFamily="34" charset="0"/>
              <a:buChar char="•"/>
              <a:defRPr/>
            </a:pPr>
            <a:r>
              <a:rPr lang="en-US" dirty="0">
                <a:latin typeface="+mj-lt"/>
              </a:rPr>
              <a:t>One therapist working with family</a:t>
            </a:r>
          </a:p>
          <a:p>
            <a:pPr marL="285750" indent="-285750">
              <a:lnSpc>
                <a:spcPct val="150000"/>
              </a:lnSpc>
              <a:buFont typeface="Arial" pitchFamily="34" charset="0"/>
              <a:buChar char="•"/>
              <a:defRPr/>
            </a:pPr>
            <a:r>
              <a:rPr lang="en-US" dirty="0">
                <a:latin typeface="+mj-lt"/>
              </a:rPr>
              <a:t>FFT Consultant overseeing model fidelity of team</a:t>
            </a:r>
          </a:p>
          <a:p>
            <a:pPr marL="285750" indent="-285750">
              <a:lnSpc>
                <a:spcPct val="150000"/>
              </a:lnSpc>
              <a:buFont typeface="Arial" pitchFamily="34" charset="0"/>
              <a:buChar char="•"/>
              <a:defRPr/>
            </a:pPr>
            <a:r>
              <a:rPr lang="en-US" dirty="0">
                <a:latin typeface="+mj-lt"/>
              </a:rPr>
              <a:t>Short term (3-6 months long)</a:t>
            </a:r>
          </a:p>
          <a:p>
            <a:pPr marL="285750" indent="-285750">
              <a:lnSpc>
                <a:spcPct val="150000"/>
              </a:lnSpc>
              <a:buFont typeface="Arial" pitchFamily="34" charset="0"/>
              <a:buChar char="•"/>
              <a:defRPr/>
            </a:pPr>
            <a:r>
              <a:rPr lang="en-US" dirty="0">
                <a:latin typeface="+mj-lt"/>
              </a:rPr>
              <a:t>Average 1 hour weekly sessions</a:t>
            </a:r>
          </a:p>
          <a:p>
            <a:pPr marL="285750" indent="-285750">
              <a:lnSpc>
                <a:spcPct val="150000"/>
              </a:lnSpc>
              <a:buFont typeface="Arial" pitchFamily="34" charset="0"/>
              <a:buChar char="•"/>
              <a:defRPr/>
            </a:pPr>
            <a:r>
              <a:rPr lang="en-US" dirty="0">
                <a:latin typeface="+mj-lt"/>
              </a:rPr>
              <a:t>Average 12-16 sessions </a:t>
            </a:r>
          </a:p>
          <a:p>
            <a:pPr marL="285750" indent="-285750">
              <a:lnSpc>
                <a:spcPct val="150000"/>
              </a:lnSpc>
              <a:buFont typeface="Arial" pitchFamily="34" charset="0"/>
              <a:buChar char="•"/>
              <a:defRPr/>
            </a:pPr>
            <a:r>
              <a:rPr lang="en-US" dirty="0">
                <a:latin typeface="+mj-lt"/>
              </a:rPr>
              <a:t>All sessions include all family members (no individual sessions)</a:t>
            </a:r>
          </a:p>
          <a:p>
            <a:pPr marL="285750" indent="-285750">
              <a:lnSpc>
                <a:spcPct val="150000"/>
              </a:lnSpc>
              <a:buFont typeface="Arial" pitchFamily="34" charset="0"/>
              <a:buChar char="•"/>
              <a:defRPr/>
            </a:pPr>
            <a:r>
              <a:rPr lang="en-US" dirty="0">
                <a:latin typeface="+mj-lt"/>
              </a:rPr>
              <a:t>Phase Based Model (must accomplish set of goals to move to next phase)</a:t>
            </a:r>
          </a:p>
          <a:p>
            <a:pPr eaLnBrk="1" hangingPunct="1">
              <a:defRPr/>
            </a:pPr>
            <a:endParaRPr lang="en-US" dirty="0">
              <a:latin typeface="Arial"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383222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233B3E0-2DD3-1148-5659-91DF3FA106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4B55B84-ADE9-E862-43F7-4199779B89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Appropriate referrals could include the following:</a:t>
            </a:r>
            <a:endParaRPr lang="en-US" altLang="en-US"/>
          </a:p>
          <a:p>
            <a:r>
              <a:rPr lang="en-US" altLang="en-US"/>
              <a:t>Families with high level of conflict</a:t>
            </a:r>
          </a:p>
          <a:p>
            <a:r>
              <a:rPr lang="en-US" altLang="en-US"/>
              <a:t>Youth at risk for out of home placements</a:t>
            </a:r>
          </a:p>
          <a:p>
            <a:r>
              <a:rPr lang="en-US" altLang="en-US"/>
              <a:t>Youth with siblings at risk of delinquency or out of home placements</a:t>
            </a:r>
          </a:p>
          <a:p>
            <a:r>
              <a:rPr lang="en-US" altLang="en-US"/>
              <a:t>Youth with mental health diagnosis or other behavioral challenges</a:t>
            </a:r>
          </a:p>
          <a:p>
            <a:endParaRPr lang="en-US" altLang="en-US" b="1"/>
          </a:p>
          <a:p>
            <a:r>
              <a:rPr lang="en-US" altLang="en-US" b="1"/>
              <a:t>Eligibility Criteria:</a:t>
            </a:r>
          </a:p>
          <a:p>
            <a:r>
              <a:rPr lang="en-US" altLang="en-US"/>
              <a:t>Youth must between ages of 10-18</a:t>
            </a:r>
          </a:p>
          <a:p>
            <a:r>
              <a:rPr lang="en-US" altLang="en-US"/>
              <a:t>Must be living with long term family (short term foster care is not appropriate)</a:t>
            </a:r>
          </a:p>
          <a:p>
            <a:r>
              <a:rPr lang="en-US" altLang="en-US"/>
              <a:t>Must be able to commit at least 4 months to program</a:t>
            </a:r>
          </a:p>
          <a:p>
            <a:r>
              <a:rPr lang="en-US" altLang="en-US"/>
              <a:t>Must have intellectual capacity to benefit from talk therapy (no hard IQ cut off)</a:t>
            </a:r>
          </a:p>
          <a:p>
            <a:r>
              <a:rPr lang="en-US" altLang="en-US"/>
              <a:t>Must not be involved in other family based therapy or intensive in home services</a:t>
            </a:r>
          </a:p>
          <a:p>
            <a:pPr eaLnBrk="1" hangingPunct="1"/>
            <a:r>
              <a:rPr lang="en-US" altLang="en-US"/>
              <a:t>Must be Court Involved</a:t>
            </a:r>
          </a:p>
          <a:p>
            <a:endParaRPr lang="en-US" altLang="en-US"/>
          </a:p>
        </p:txBody>
      </p:sp>
      <p:sp>
        <p:nvSpPr>
          <p:cNvPr id="15364" name="Slide Number Placeholder 3">
            <a:extLst>
              <a:ext uri="{FF2B5EF4-FFF2-40B4-BE49-F238E27FC236}">
                <a16:creationId xmlns:a16="http://schemas.microsoft.com/office/drawing/2014/main" id="{FCE1DF2A-76AF-374E-D839-1036AED19D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DA9F-22CD-4775-8CC6-25C861D8FF9B}" type="slidenum">
              <a:rPr lang="en-US" altLang="en-US"/>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itchFamily="34" charset="0"/>
              </a:rPr>
              <a:t>This will</a:t>
            </a:r>
            <a:r>
              <a:rPr lang="en-US" baseline="0" dirty="0">
                <a:latin typeface="Arial" pitchFamily="34" charset="0"/>
              </a:rPr>
              <a:t> drive your Behavior Change Plan as well</a:t>
            </a:r>
            <a:endParaRPr lang="en-US" dirty="0">
              <a:latin typeface="Arial" pitchFamily="34" charset="0"/>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C524C1-7B69-46B1-8760-D8902FBEFD1F}"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63366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CFEBF0C-C81E-D5EF-BA96-1189A7DFD8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2146A52-19BD-62AB-C9C0-22924EDA23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 think choose between this one or the 2 Results driven slides. Can just hide one don’t want</a:t>
            </a:r>
          </a:p>
        </p:txBody>
      </p:sp>
      <p:sp>
        <p:nvSpPr>
          <p:cNvPr id="26628" name="Slide Number Placeholder 3">
            <a:extLst>
              <a:ext uri="{FF2B5EF4-FFF2-40B4-BE49-F238E27FC236}">
                <a16:creationId xmlns:a16="http://schemas.microsoft.com/office/drawing/2014/main" id="{5CE8C60D-E883-38D3-3EE6-A2C73DA9C3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7B9CB7-F50D-42F5-B922-F451C6AE83C1}" type="slidenum">
              <a:rPr lang="en-US" altLang="en-US"/>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68F35F8-5CC3-CE79-9A51-DC8403C304E6}"/>
              </a:ext>
            </a:extLst>
          </p:cNvPr>
          <p:cNvSpPr>
            <a:spLocks noGrp="1"/>
          </p:cNvSpPr>
          <p:nvPr>
            <p:ph type="dt" sz="half" idx="10"/>
          </p:nvPr>
        </p:nvSpPr>
        <p:spPr/>
        <p:txBody>
          <a:bodyPr/>
          <a:lstStyle>
            <a:lvl1pPr>
              <a:defRPr/>
            </a:lvl1pPr>
          </a:lstStyle>
          <a:p>
            <a:pPr>
              <a:defRPr/>
            </a:pPr>
            <a:fld id="{040BD62F-B9B6-40FF-A818-3B432711EEC1}" type="datetimeFigureOut">
              <a:rPr lang="en-US"/>
              <a:pPr>
                <a:defRPr/>
              </a:pPr>
              <a:t>2/1/2024</a:t>
            </a:fld>
            <a:endParaRPr lang="en-US"/>
          </a:p>
        </p:txBody>
      </p:sp>
      <p:sp>
        <p:nvSpPr>
          <p:cNvPr id="5" name="Footer Placeholder 4">
            <a:extLst>
              <a:ext uri="{FF2B5EF4-FFF2-40B4-BE49-F238E27FC236}">
                <a16:creationId xmlns:a16="http://schemas.microsoft.com/office/drawing/2014/main" id="{390C233C-DFEF-CF9B-E46B-78A545018F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D6F8AE-F3B4-8DA3-F17A-52D649365B67}"/>
              </a:ext>
            </a:extLst>
          </p:cNvPr>
          <p:cNvSpPr>
            <a:spLocks noGrp="1"/>
          </p:cNvSpPr>
          <p:nvPr>
            <p:ph type="sldNum" sz="quarter" idx="12"/>
          </p:nvPr>
        </p:nvSpPr>
        <p:spPr/>
        <p:txBody>
          <a:bodyPr/>
          <a:lstStyle>
            <a:lvl1pPr>
              <a:defRPr/>
            </a:lvl1pPr>
          </a:lstStyle>
          <a:p>
            <a:pPr>
              <a:defRPr/>
            </a:pPr>
            <a:fld id="{2AC37EA5-47B9-4010-A0CA-971DB0198D03}" type="slidenum">
              <a:rPr lang="en-US" altLang="en-US"/>
              <a:pPr>
                <a:defRPr/>
              </a:pPr>
              <a:t>‹#›</a:t>
            </a:fld>
            <a:endParaRPr lang="en-US" altLang="en-US"/>
          </a:p>
        </p:txBody>
      </p:sp>
    </p:spTree>
    <p:extLst>
      <p:ext uri="{BB962C8B-B14F-4D97-AF65-F5344CB8AC3E}">
        <p14:creationId xmlns:p14="http://schemas.microsoft.com/office/powerpoint/2010/main" val="3004255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A632B6-7937-EEAE-7818-20C2746C16D5}"/>
              </a:ext>
            </a:extLst>
          </p:cNvPr>
          <p:cNvSpPr>
            <a:spLocks noGrp="1"/>
          </p:cNvSpPr>
          <p:nvPr>
            <p:ph type="dt" sz="half" idx="10"/>
          </p:nvPr>
        </p:nvSpPr>
        <p:spPr/>
        <p:txBody>
          <a:bodyPr/>
          <a:lstStyle>
            <a:lvl1pPr>
              <a:defRPr/>
            </a:lvl1pPr>
          </a:lstStyle>
          <a:p>
            <a:pPr>
              <a:defRPr/>
            </a:pPr>
            <a:fld id="{62EF8FC5-94CF-4635-BFF5-3FE92A8275F9}" type="datetimeFigureOut">
              <a:rPr lang="en-US"/>
              <a:pPr>
                <a:defRPr/>
              </a:pPr>
              <a:t>2/1/2024</a:t>
            </a:fld>
            <a:endParaRPr lang="en-US"/>
          </a:p>
        </p:txBody>
      </p:sp>
      <p:sp>
        <p:nvSpPr>
          <p:cNvPr id="5" name="Footer Placeholder 4">
            <a:extLst>
              <a:ext uri="{FF2B5EF4-FFF2-40B4-BE49-F238E27FC236}">
                <a16:creationId xmlns:a16="http://schemas.microsoft.com/office/drawing/2014/main" id="{6A5B53B1-AD6D-DC9F-C0FE-19BBD767C6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80FAA7-E8C1-6F5E-9C54-4A3FD03B1EA4}"/>
              </a:ext>
            </a:extLst>
          </p:cNvPr>
          <p:cNvSpPr>
            <a:spLocks noGrp="1"/>
          </p:cNvSpPr>
          <p:nvPr>
            <p:ph type="sldNum" sz="quarter" idx="12"/>
          </p:nvPr>
        </p:nvSpPr>
        <p:spPr/>
        <p:txBody>
          <a:bodyPr/>
          <a:lstStyle>
            <a:lvl1pPr>
              <a:defRPr/>
            </a:lvl1pPr>
          </a:lstStyle>
          <a:p>
            <a:pPr>
              <a:defRPr/>
            </a:pPr>
            <a:fld id="{4C11B929-14B8-46D8-80B8-8DEE92CAE2BE}" type="slidenum">
              <a:rPr lang="en-US" altLang="en-US"/>
              <a:pPr>
                <a:defRPr/>
              </a:pPr>
              <a:t>‹#›</a:t>
            </a:fld>
            <a:endParaRPr lang="en-US" altLang="en-US"/>
          </a:p>
        </p:txBody>
      </p:sp>
    </p:spTree>
    <p:extLst>
      <p:ext uri="{BB962C8B-B14F-4D97-AF65-F5344CB8AC3E}">
        <p14:creationId xmlns:p14="http://schemas.microsoft.com/office/powerpoint/2010/main" val="10399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DA6970-B574-C10D-A88B-A71E4A48E882}"/>
              </a:ext>
            </a:extLst>
          </p:cNvPr>
          <p:cNvSpPr>
            <a:spLocks noGrp="1"/>
          </p:cNvSpPr>
          <p:nvPr>
            <p:ph type="dt" sz="half" idx="10"/>
          </p:nvPr>
        </p:nvSpPr>
        <p:spPr/>
        <p:txBody>
          <a:bodyPr/>
          <a:lstStyle>
            <a:lvl1pPr>
              <a:defRPr/>
            </a:lvl1pPr>
          </a:lstStyle>
          <a:p>
            <a:pPr>
              <a:defRPr/>
            </a:pPr>
            <a:fld id="{3DF10865-FF6C-4D1C-BDD9-B14C09DE2D42}" type="datetimeFigureOut">
              <a:rPr lang="en-US"/>
              <a:pPr>
                <a:defRPr/>
              </a:pPr>
              <a:t>2/1/2024</a:t>
            </a:fld>
            <a:endParaRPr lang="en-US"/>
          </a:p>
        </p:txBody>
      </p:sp>
      <p:sp>
        <p:nvSpPr>
          <p:cNvPr id="5" name="Footer Placeholder 4">
            <a:extLst>
              <a:ext uri="{FF2B5EF4-FFF2-40B4-BE49-F238E27FC236}">
                <a16:creationId xmlns:a16="http://schemas.microsoft.com/office/drawing/2014/main" id="{CE2A7D88-36CC-D1ED-4BFF-6ADC7AC00D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F0CB96-51C5-B4E0-856D-6E7D7A88398F}"/>
              </a:ext>
            </a:extLst>
          </p:cNvPr>
          <p:cNvSpPr>
            <a:spLocks noGrp="1"/>
          </p:cNvSpPr>
          <p:nvPr>
            <p:ph type="sldNum" sz="quarter" idx="12"/>
          </p:nvPr>
        </p:nvSpPr>
        <p:spPr/>
        <p:txBody>
          <a:bodyPr/>
          <a:lstStyle>
            <a:lvl1pPr>
              <a:defRPr/>
            </a:lvl1pPr>
          </a:lstStyle>
          <a:p>
            <a:pPr>
              <a:defRPr/>
            </a:pPr>
            <a:fld id="{9831297D-966E-4849-B20F-E88C2F52A15C}" type="slidenum">
              <a:rPr lang="en-US" altLang="en-US"/>
              <a:pPr>
                <a:defRPr/>
              </a:pPr>
              <a:t>‹#›</a:t>
            </a:fld>
            <a:endParaRPr lang="en-US" altLang="en-US"/>
          </a:p>
        </p:txBody>
      </p:sp>
    </p:spTree>
    <p:extLst>
      <p:ext uri="{BB962C8B-B14F-4D97-AF65-F5344CB8AC3E}">
        <p14:creationId xmlns:p14="http://schemas.microsoft.com/office/powerpoint/2010/main" val="1022017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4">
            <a:extLst>
              <a:ext uri="{FF2B5EF4-FFF2-40B4-BE49-F238E27FC236}">
                <a16:creationId xmlns:a16="http://schemas.microsoft.com/office/drawing/2014/main" id="{C7E74185-2128-A570-4E93-0CA47655D918}"/>
              </a:ext>
            </a:extLst>
          </p:cNvPr>
          <p:cNvSpPr>
            <a:spLocks noGrp="1"/>
          </p:cNvSpPr>
          <p:nvPr>
            <p:ph type="dt" sz="half" idx="14"/>
          </p:nvPr>
        </p:nvSpPr>
        <p:spPr/>
        <p:txBody>
          <a:bodyPr/>
          <a:lstStyle>
            <a:lvl1pPr>
              <a:defRPr smtClean="0">
                <a:solidFill>
                  <a:srgbClr val="04617B">
                    <a:shade val="90000"/>
                  </a:srgbClr>
                </a:solidFill>
              </a:defRPr>
            </a:lvl1pPr>
          </a:lstStyle>
          <a:p>
            <a:pPr>
              <a:defRPr/>
            </a:pPr>
            <a:fld id="{66AE8BE5-187E-413E-ACE8-64887B8BDDEC}" type="datetimeFigureOut">
              <a:rPr lang="en-US"/>
              <a:pPr>
                <a:defRPr/>
              </a:pPr>
              <a:t>2/1/2024</a:t>
            </a:fld>
            <a:endParaRPr lang="en-US"/>
          </a:p>
        </p:txBody>
      </p:sp>
      <p:sp>
        <p:nvSpPr>
          <p:cNvPr id="5" name="Footer Placeholder 5">
            <a:extLst>
              <a:ext uri="{FF2B5EF4-FFF2-40B4-BE49-F238E27FC236}">
                <a16:creationId xmlns:a16="http://schemas.microsoft.com/office/drawing/2014/main" id="{403E9263-329B-8F0F-1C82-4E36AC18BCB8}"/>
              </a:ext>
            </a:extLst>
          </p:cNvPr>
          <p:cNvSpPr>
            <a:spLocks noGrp="1"/>
          </p:cNvSpPr>
          <p:nvPr>
            <p:ph type="ftr" sz="quarter" idx="15"/>
          </p:nvPr>
        </p:nvSpPr>
        <p:spPr/>
        <p:txBody>
          <a:bodyPr/>
          <a:lstStyle>
            <a:lvl1pPr>
              <a:defRPr>
                <a:solidFill>
                  <a:srgbClr val="04617B">
                    <a:shade val="90000"/>
                  </a:srgbClr>
                </a:solidFill>
              </a:defRPr>
            </a:lvl1pPr>
          </a:lstStyle>
          <a:p>
            <a:pPr>
              <a:defRPr/>
            </a:pPr>
            <a:endParaRPr lang="en-US"/>
          </a:p>
        </p:txBody>
      </p:sp>
      <p:sp>
        <p:nvSpPr>
          <p:cNvPr id="6" name="Slide Number Placeholder 6">
            <a:extLst>
              <a:ext uri="{FF2B5EF4-FFF2-40B4-BE49-F238E27FC236}">
                <a16:creationId xmlns:a16="http://schemas.microsoft.com/office/drawing/2014/main" id="{C83A0623-8A8F-9DFC-9A09-40900031F2AF}"/>
              </a:ext>
            </a:extLst>
          </p:cNvPr>
          <p:cNvSpPr>
            <a:spLocks noGrp="1"/>
          </p:cNvSpPr>
          <p:nvPr>
            <p:ph type="sldNum" sz="quarter" idx="16"/>
          </p:nvPr>
        </p:nvSpPr>
        <p:spPr/>
        <p:txBody>
          <a:bodyPr/>
          <a:lstStyle>
            <a:lvl1pPr>
              <a:defRPr>
                <a:solidFill>
                  <a:srgbClr val="04617B">
                    <a:shade val="90000"/>
                  </a:srgbClr>
                </a:solidFill>
              </a:defRPr>
            </a:lvl1pPr>
          </a:lstStyle>
          <a:p>
            <a:pPr>
              <a:defRPr/>
            </a:pPr>
            <a:fld id="{3062454D-679F-4940-BF72-DAE2A20F98D6}" type="slidenum">
              <a:rPr lang="en-US"/>
              <a:pPr>
                <a:defRPr/>
              </a:pPr>
              <a:t>‹#›</a:t>
            </a:fld>
            <a:endParaRPr lang="en-US"/>
          </a:p>
        </p:txBody>
      </p:sp>
    </p:spTree>
    <p:extLst>
      <p:ext uri="{BB962C8B-B14F-4D97-AF65-F5344CB8AC3E}">
        <p14:creationId xmlns:p14="http://schemas.microsoft.com/office/powerpoint/2010/main" val="4077683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CC3571E-6A4C-4272-9B76-A9A8A0883976}" type="datetimeFigureOut">
              <a:rPr lang="en-US" smtClean="0">
                <a:solidFill>
                  <a:srgbClr val="DBF5F9">
                    <a:shade val="90000"/>
                  </a:srgbClr>
                </a:solidFill>
              </a:rPr>
              <a:pPr/>
              <a:t>2/1/2024</a:t>
            </a:fld>
            <a:endParaRPr lang="en-US">
              <a:solidFill>
                <a:srgbClr val="DBF5F9">
                  <a:shade val="90000"/>
                </a:srgbClr>
              </a:solidFill>
            </a:endParaRPr>
          </a:p>
        </p:txBody>
      </p:sp>
      <p:sp>
        <p:nvSpPr>
          <p:cNvPr id="8" name="Slide Number Placeholder 7"/>
          <p:cNvSpPr>
            <a:spLocks noGrp="1"/>
          </p:cNvSpPr>
          <p:nvPr>
            <p:ph type="sldNum" sz="quarter" idx="11"/>
          </p:nvPr>
        </p:nvSpPr>
        <p:spPr/>
        <p:txBody>
          <a:bodyPr/>
          <a:lstStyle/>
          <a:p>
            <a:fld id="{A876C5A4-A26C-41D7-9002-8637DE4E2DE9}" type="slidenum">
              <a:rPr lang="en-US" smtClean="0">
                <a:solidFill>
                  <a:srgbClr val="DBF5F9">
                    <a:shade val="90000"/>
                  </a:srgbClr>
                </a:solidFill>
              </a:rPr>
              <a:pPr/>
              <a:t>‹#›</a:t>
            </a:fld>
            <a:endParaRPr lang="en-US">
              <a:solidFill>
                <a:srgbClr val="DBF5F9">
                  <a:shade val="90000"/>
                </a:srgbClr>
              </a:solidFill>
            </a:endParaRPr>
          </a:p>
        </p:txBody>
      </p:sp>
      <p:sp>
        <p:nvSpPr>
          <p:cNvPr id="9" name="Footer Placeholder 8"/>
          <p:cNvSpPr>
            <a:spLocks noGrp="1"/>
          </p:cNvSpPr>
          <p:nvPr>
            <p:ph type="ftr" sz="quarter" idx="12"/>
          </p:nvPr>
        </p:nvSpPr>
        <p:spPr/>
        <p:txBody>
          <a:bodyPr/>
          <a:lstStyle/>
          <a:p>
            <a:endParaRPr lang="en-US">
              <a:solidFill>
                <a:srgbClr val="DBF5F9">
                  <a:shade val="90000"/>
                </a:srgbClr>
              </a:solidFill>
            </a:endParaRPr>
          </a:p>
        </p:txBody>
      </p:sp>
    </p:spTree>
    <p:extLst>
      <p:ext uri="{BB962C8B-B14F-4D97-AF65-F5344CB8AC3E}">
        <p14:creationId xmlns:p14="http://schemas.microsoft.com/office/powerpoint/2010/main" val="4089567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39998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C3571E-6A4C-4272-9B76-A9A8A0883976}" type="datetimeFigureOut">
              <a:rPr lang="en-US" smtClean="0">
                <a:solidFill>
                  <a:srgbClr val="DBF5F9">
                    <a:shade val="90000"/>
                  </a:srgbClr>
                </a:solidFill>
              </a:rPr>
              <a:pPr/>
              <a:t>2/1/2024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A876C5A4-A26C-41D7-9002-8637DE4E2DE9}" type="slidenum">
              <a:rPr lang="en-US" smtClean="0">
                <a:solidFill>
                  <a:srgbClr val="DBF5F9">
                    <a:shade val="90000"/>
                  </a:srgbClr>
                </a:solidFill>
              </a:rPr>
              <a:pPr/>
              <a:t>‹#›</a:t>
            </a:fld>
            <a:endParaRPr lang="en-US">
              <a:solidFill>
                <a:srgbClr val="DBF5F9">
                  <a:shade val="90000"/>
                </a:srgb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41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96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1288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523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7414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E6AE07D-559A-9DC8-7498-46B05CAF7317}"/>
              </a:ext>
            </a:extLst>
          </p:cNvPr>
          <p:cNvSpPr>
            <a:spLocks noGrp="1"/>
          </p:cNvSpPr>
          <p:nvPr>
            <p:ph type="dt" sz="half" idx="10"/>
          </p:nvPr>
        </p:nvSpPr>
        <p:spPr/>
        <p:txBody>
          <a:bodyPr/>
          <a:lstStyle>
            <a:lvl1pPr>
              <a:defRPr/>
            </a:lvl1pPr>
          </a:lstStyle>
          <a:p>
            <a:pPr>
              <a:defRPr/>
            </a:pPr>
            <a:fld id="{EFB33324-3152-45E9-ACB9-4ED7CAE852CC}" type="datetimeFigureOut">
              <a:rPr lang="en-US"/>
              <a:pPr>
                <a:defRPr/>
              </a:pPr>
              <a:t>2/1/2024</a:t>
            </a:fld>
            <a:endParaRPr lang="en-US"/>
          </a:p>
        </p:txBody>
      </p:sp>
      <p:sp>
        <p:nvSpPr>
          <p:cNvPr id="5" name="Footer Placeholder 4">
            <a:extLst>
              <a:ext uri="{FF2B5EF4-FFF2-40B4-BE49-F238E27FC236}">
                <a16:creationId xmlns:a16="http://schemas.microsoft.com/office/drawing/2014/main" id="{16AD7DC1-43DD-79B4-7345-56FEA8D24F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02FACD-87DC-402E-C06E-D94D633F49C2}"/>
              </a:ext>
            </a:extLst>
          </p:cNvPr>
          <p:cNvSpPr>
            <a:spLocks noGrp="1"/>
          </p:cNvSpPr>
          <p:nvPr>
            <p:ph type="sldNum" sz="quarter" idx="12"/>
          </p:nvPr>
        </p:nvSpPr>
        <p:spPr/>
        <p:txBody>
          <a:bodyPr/>
          <a:lstStyle>
            <a:lvl1pPr>
              <a:defRPr/>
            </a:lvl1pPr>
          </a:lstStyle>
          <a:p>
            <a:pPr>
              <a:defRPr/>
            </a:pPr>
            <a:fld id="{88588235-8F5F-4E99-8335-D8C2E82E4042}" type="slidenum">
              <a:rPr lang="en-US" altLang="en-US"/>
              <a:pPr>
                <a:defRPr/>
              </a:pPr>
              <a:t>‹#›</a:t>
            </a:fld>
            <a:endParaRPr lang="en-US" altLang="en-US"/>
          </a:p>
        </p:txBody>
      </p:sp>
    </p:spTree>
    <p:extLst>
      <p:ext uri="{BB962C8B-B14F-4D97-AF65-F5344CB8AC3E}">
        <p14:creationId xmlns:p14="http://schemas.microsoft.com/office/powerpoint/2010/main" val="1884863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71274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66308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40028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6365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1C69F1-CD01-A20C-3191-92B2C50D2A5A}"/>
              </a:ext>
            </a:extLst>
          </p:cNvPr>
          <p:cNvSpPr>
            <a:spLocks noGrp="1"/>
          </p:cNvSpPr>
          <p:nvPr>
            <p:ph type="dt" sz="half" idx="10"/>
          </p:nvPr>
        </p:nvSpPr>
        <p:spPr/>
        <p:txBody>
          <a:bodyPr/>
          <a:lstStyle>
            <a:lvl1pPr>
              <a:defRPr/>
            </a:lvl1pPr>
          </a:lstStyle>
          <a:p>
            <a:pPr>
              <a:defRPr/>
            </a:pPr>
            <a:fld id="{757E98C1-BED0-4CBD-94A0-BE26B45C8A1A}" type="datetimeFigureOut">
              <a:rPr lang="en-US"/>
              <a:pPr>
                <a:defRPr/>
              </a:pPr>
              <a:t>2/1/2024</a:t>
            </a:fld>
            <a:endParaRPr lang="en-US"/>
          </a:p>
        </p:txBody>
      </p:sp>
      <p:sp>
        <p:nvSpPr>
          <p:cNvPr id="5" name="Footer Placeholder 4">
            <a:extLst>
              <a:ext uri="{FF2B5EF4-FFF2-40B4-BE49-F238E27FC236}">
                <a16:creationId xmlns:a16="http://schemas.microsoft.com/office/drawing/2014/main" id="{3B3B3077-FEE2-7D62-C8EB-DB61F03256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8975ED-8018-7DB6-608E-6DC488720E30}"/>
              </a:ext>
            </a:extLst>
          </p:cNvPr>
          <p:cNvSpPr>
            <a:spLocks noGrp="1"/>
          </p:cNvSpPr>
          <p:nvPr>
            <p:ph type="sldNum" sz="quarter" idx="12"/>
          </p:nvPr>
        </p:nvSpPr>
        <p:spPr/>
        <p:txBody>
          <a:bodyPr/>
          <a:lstStyle>
            <a:lvl1pPr>
              <a:defRPr/>
            </a:lvl1pPr>
          </a:lstStyle>
          <a:p>
            <a:pPr>
              <a:defRPr/>
            </a:pPr>
            <a:fld id="{8B1440B5-AE35-4B64-95A3-80FD2168DDC5}" type="slidenum">
              <a:rPr lang="en-US" altLang="en-US"/>
              <a:pPr>
                <a:defRPr/>
              </a:pPr>
              <a:t>‹#›</a:t>
            </a:fld>
            <a:endParaRPr lang="en-US" altLang="en-US"/>
          </a:p>
        </p:txBody>
      </p:sp>
    </p:spTree>
    <p:extLst>
      <p:ext uri="{BB962C8B-B14F-4D97-AF65-F5344CB8AC3E}">
        <p14:creationId xmlns:p14="http://schemas.microsoft.com/office/powerpoint/2010/main" val="949694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3A3B8F3-6799-B0D6-7F6E-EA136BFE6C82}"/>
              </a:ext>
            </a:extLst>
          </p:cNvPr>
          <p:cNvSpPr>
            <a:spLocks noGrp="1"/>
          </p:cNvSpPr>
          <p:nvPr>
            <p:ph type="dt" sz="half" idx="10"/>
          </p:nvPr>
        </p:nvSpPr>
        <p:spPr/>
        <p:txBody>
          <a:bodyPr/>
          <a:lstStyle>
            <a:lvl1pPr>
              <a:defRPr/>
            </a:lvl1pPr>
          </a:lstStyle>
          <a:p>
            <a:pPr>
              <a:defRPr/>
            </a:pPr>
            <a:fld id="{1EDDC8CE-9A75-4E9F-9B2E-1E9C1EA2EDE7}" type="datetimeFigureOut">
              <a:rPr lang="en-US"/>
              <a:pPr>
                <a:defRPr/>
              </a:pPr>
              <a:t>2/1/2024</a:t>
            </a:fld>
            <a:endParaRPr lang="en-US"/>
          </a:p>
        </p:txBody>
      </p:sp>
      <p:sp>
        <p:nvSpPr>
          <p:cNvPr id="6" name="Footer Placeholder 4">
            <a:extLst>
              <a:ext uri="{FF2B5EF4-FFF2-40B4-BE49-F238E27FC236}">
                <a16:creationId xmlns:a16="http://schemas.microsoft.com/office/drawing/2014/main" id="{1424A8A3-E31B-ED1E-6F99-5DF754C4F5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04996C-8B8C-8E6B-C6D5-26DF618FBF6E}"/>
              </a:ext>
            </a:extLst>
          </p:cNvPr>
          <p:cNvSpPr>
            <a:spLocks noGrp="1"/>
          </p:cNvSpPr>
          <p:nvPr>
            <p:ph type="sldNum" sz="quarter" idx="12"/>
          </p:nvPr>
        </p:nvSpPr>
        <p:spPr/>
        <p:txBody>
          <a:bodyPr/>
          <a:lstStyle>
            <a:lvl1pPr>
              <a:defRPr/>
            </a:lvl1pPr>
          </a:lstStyle>
          <a:p>
            <a:pPr>
              <a:defRPr/>
            </a:pPr>
            <a:fld id="{3D2C14A5-A812-435F-BFB3-D1A8C14226E5}" type="slidenum">
              <a:rPr lang="en-US" altLang="en-US"/>
              <a:pPr>
                <a:defRPr/>
              </a:pPr>
              <a:t>‹#›</a:t>
            </a:fld>
            <a:endParaRPr lang="en-US" altLang="en-US"/>
          </a:p>
        </p:txBody>
      </p:sp>
    </p:spTree>
    <p:extLst>
      <p:ext uri="{BB962C8B-B14F-4D97-AF65-F5344CB8AC3E}">
        <p14:creationId xmlns:p14="http://schemas.microsoft.com/office/powerpoint/2010/main" val="759833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938F4FD-D7D9-9634-D09C-78DFF93F735F}"/>
              </a:ext>
            </a:extLst>
          </p:cNvPr>
          <p:cNvSpPr>
            <a:spLocks noGrp="1"/>
          </p:cNvSpPr>
          <p:nvPr>
            <p:ph type="dt" sz="half" idx="10"/>
          </p:nvPr>
        </p:nvSpPr>
        <p:spPr/>
        <p:txBody>
          <a:bodyPr/>
          <a:lstStyle>
            <a:lvl1pPr>
              <a:defRPr/>
            </a:lvl1pPr>
          </a:lstStyle>
          <a:p>
            <a:pPr>
              <a:defRPr/>
            </a:pPr>
            <a:fld id="{6E1E7ABA-C81D-46CB-9BD9-714F5A341B1B}" type="datetimeFigureOut">
              <a:rPr lang="en-US"/>
              <a:pPr>
                <a:defRPr/>
              </a:pPr>
              <a:t>2/1/2024</a:t>
            </a:fld>
            <a:endParaRPr lang="en-US"/>
          </a:p>
        </p:txBody>
      </p:sp>
      <p:sp>
        <p:nvSpPr>
          <p:cNvPr id="8" name="Footer Placeholder 4">
            <a:extLst>
              <a:ext uri="{FF2B5EF4-FFF2-40B4-BE49-F238E27FC236}">
                <a16:creationId xmlns:a16="http://schemas.microsoft.com/office/drawing/2014/main" id="{C7FCB9EE-B6F5-36B7-0909-8B90A36246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B00137-1A6E-F41C-8893-07BAD8F71DEA}"/>
              </a:ext>
            </a:extLst>
          </p:cNvPr>
          <p:cNvSpPr>
            <a:spLocks noGrp="1"/>
          </p:cNvSpPr>
          <p:nvPr>
            <p:ph type="sldNum" sz="quarter" idx="12"/>
          </p:nvPr>
        </p:nvSpPr>
        <p:spPr/>
        <p:txBody>
          <a:bodyPr/>
          <a:lstStyle>
            <a:lvl1pPr>
              <a:defRPr/>
            </a:lvl1pPr>
          </a:lstStyle>
          <a:p>
            <a:pPr>
              <a:defRPr/>
            </a:pPr>
            <a:fld id="{272381CE-B64C-4044-AC86-D894B0B2D41C}" type="slidenum">
              <a:rPr lang="en-US" altLang="en-US"/>
              <a:pPr>
                <a:defRPr/>
              </a:pPr>
              <a:t>‹#›</a:t>
            </a:fld>
            <a:endParaRPr lang="en-US" altLang="en-US"/>
          </a:p>
        </p:txBody>
      </p:sp>
    </p:spTree>
    <p:extLst>
      <p:ext uri="{BB962C8B-B14F-4D97-AF65-F5344CB8AC3E}">
        <p14:creationId xmlns:p14="http://schemas.microsoft.com/office/powerpoint/2010/main" val="323262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A45E73E-A2A3-1189-BDFD-FDB7359734FD}"/>
              </a:ext>
            </a:extLst>
          </p:cNvPr>
          <p:cNvSpPr>
            <a:spLocks noGrp="1"/>
          </p:cNvSpPr>
          <p:nvPr>
            <p:ph type="dt" sz="half" idx="10"/>
          </p:nvPr>
        </p:nvSpPr>
        <p:spPr/>
        <p:txBody>
          <a:bodyPr/>
          <a:lstStyle>
            <a:lvl1pPr>
              <a:defRPr/>
            </a:lvl1pPr>
          </a:lstStyle>
          <a:p>
            <a:pPr>
              <a:defRPr/>
            </a:pPr>
            <a:fld id="{182AF393-314C-4807-8A19-CE6A1EEF1AEE}" type="datetimeFigureOut">
              <a:rPr lang="en-US"/>
              <a:pPr>
                <a:defRPr/>
              </a:pPr>
              <a:t>2/1/2024</a:t>
            </a:fld>
            <a:endParaRPr lang="en-US"/>
          </a:p>
        </p:txBody>
      </p:sp>
      <p:sp>
        <p:nvSpPr>
          <p:cNvPr id="4" name="Footer Placeholder 4">
            <a:extLst>
              <a:ext uri="{FF2B5EF4-FFF2-40B4-BE49-F238E27FC236}">
                <a16:creationId xmlns:a16="http://schemas.microsoft.com/office/drawing/2014/main" id="{68E8CDF5-C6F3-09A4-3D37-138EA17DFE0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95C180D-5F99-1335-E250-000735A82AA5}"/>
              </a:ext>
            </a:extLst>
          </p:cNvPr>
          <p:cNvSpPr>
            <a:spLocks noGrp="1"/>
          </p:cNvSpPr>
          <p:nvPr>
            <p:ph type="sldNum" sz="quarter" idx="12"/>
          </p:nvPr>
        </p:nvSpPr>
        <p:spPr/>
        <p:txBody>
          <a:bodyPr/>
          <a:lstStyle>
            <a:lvl1pPr>
              <a:defRPr/>
            </a:lvl1pPr>
          </a:lstStyle>
          <a:p>
            <a:pPr>
              <a:defRPr/>
            </a:pPr>
            <a:fld id="{1EC053A3-4709-4855-92AB-1C7E002C9CCA}" type="slidenum">
              <a:rPr lang="en-US" altLang="en-US"/>
              <a:pPr>
                <a:defRPr/>
              </a:pPr>
              <a:t>‹#›</a:t>
            </a:fld>
            <a:endParaRPr lang="en-US" altLang="en-US"/>
          </a:p>
        </p:txBody>
      </p:sp>
    </p:spTree>
    <p:extLst>
      <p:ext uri="{BB962C8B-B14F-4D97-AF65-F5344CB8AC3E}">
        <p14:creationId xmlns:p14="http://schemas.microsoft.com/office/powerpoint/2010/main" val="220224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D72F7EE-FDB6-3996-E491-78ABB9A15254}"/>
              </a:ext>
            </a:extLst>
          </p:cNvPr>
          <p:cNvSpPr>
            <a:spLocks noGrp="1"/>
          </p:cNvSpPr>
          <p:nvPr>
            <p:ph type="dt" sz="half" idx="10"/>
          </p:nvPr>
        </p:nvSpPr>
        <p:spPr/>
        <p:txBody>
          <a:bodyPr/>
          <a:lstStyle>
            <a:lvl1pPr>
              <a:defRPr/>
            </a:lvl1pPr>
          </a:lstStyle>
          <a:p>
            <a:pPr>
              <a:defRPr/>
            </a:pPr>
            <a:fld id="{2FA889E6-653E-46E8-B0CC-237A9896A869}" type="datetimeFigureOut">
              <a:rPr lang="en-US"/>
              <a:pPr>
                <a:defRPr/>
              </a:pPr>
              <a:t>2/1/2024</a:t>
            </a:fld>
            <a:endParaRPr lang="en-US"/>
          </a:p>
        </p:txBody>
      </p:sp>
      <p:sp>
        <p:nvSpPr>
          <p:cNvPr id="3" name="Footer Placeholder 4">
            <a:extLst>
              <a:ext uri="{FF2B5EF4-FFF2-40B4-BE49-F238E27FC236}">
                <a16:creationId xmlns:a16="http://schemas.microsoft.com/office/drawing/2014/main" id="{5486345E-AB18-2F52-3D5C-46522687620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4BDB4B8-0688-4B34-F64F-B7FB416069C6}"/>
              </a:ext>
            </a:extLst>
          </p:cNvPr>
          <p:cNvSpPr>
            <a:spLocks noGrp="1"/>
          </p:cNvSpPr>
          <p:nvPr>
            <p:ph type="sldNum" sz="quarter" idx="12"/>
          </p:nvPr>
        </p:nvSpPr>
        <p:spPr/>
        <p:txBody>
          <a:bodyPr/>
          <a:lstStyle>
            <a:lvl1pPr>
              <a:defRPr/>
            </a:lvl1pPr>
          </a:lstStyle>
          <a:p>
            <a:pPr>
              <a:defRPr/>
            </a:pPr>
            <a:fld id="{ABFEDFB0-5B94-47B2-827B-B73BBB870DB5}" type="slidenum">
              <a:rPr lang="en-US" altLang="en-US"/>
              <a:pPr>
                <a:defRPr/>
              </a:pPr>
              <a:t>‹#›</a:t>
            </a:fld>
            <a:endParaRPr lang="en-US" altLang="en-US"/>
          </a:p>
        </p:txBody>
      </p:sp>
    </p:spTree>
    <p:extLst>
      <p:ext uri="{BB962C8B-B14F-4D97-AF65-F5344CB8AC3E}">
        <p14:creationId xmlns:p14="http://schemas.microsoft.com/office/powerpoint/2010/main" val="3701758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B8B0A62-B9D9-62BC-4619-A0525A608477}"/>
              </a:ext>
            </a:extLst>
          </p:cNvPr>
          <p:cNvSpPr>
            <a:spLocks noGrp="1"/>
          </p:cNvSpPr>
          <p:nvPr>
            <p:ph type="dt" sz="half" idx="10"/>
          </p:nvPr>
        </p:nvSpPr>
        <p:spPr/>
        <p:txBody>
          <a:bodyPr/>
          <a:lstStyle>
            <a:lvl1pPr>
              <a:defRPr/>
            </a:lvl1pPr>
          </a:lstStyle>
          <a:p>
            <a:pPr>
              <a:defRPr/>
            </a:pPr>
            <a:fld id="{D2F80063-9457-4CCE-96C0-635AC041B231}" type="datetimeFigureOut">
              <a:rPr lang="en-US"/>
              <a:pPr>
                <a:defRPr/>
              </a:pPr>
              <a:t>2/1/2024</a:t>
            </a:fld>
            <a:endParaRPr lang="en-US"/>
          </a:p>
        </p:txBody>
      </p:sp>
      <p:sp>
        <p:nvSpPr>
          <p:cNvPr id="6" name="Footer Placeholder 4">
            <a:extLst>
              <a:ext uri="{FF2B5EF4-FFF2-40B4-BE49-F238E27FC236}">
                <a16:creationId xmlns:a16="http://schemas.microsoft.com/office/drawing/2014/main" id="{149CC080-E080-0048-3A8B-DCEE2BA80C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6E09FA-23B7-846F-0E59-D90AB6BA28B1}"/>
              </a:ext>
            </a:extLst>
          </p:cNvPr>
          <p:cNvSpPr>
            <a:spLocks noGrp="1"/>
          </p:cNvSpPr>
          <p:nvPr>
            <p:ph type="sldNum" sz="quarter" idx="12"/>
          </p:nvPr>
        </p:nvSpPr>
        <p:spPr/>
        <p:txBody>
          <a:bodyPr/>
          <a:lstStyle>
            <a:lvl1pPr>
              <a:defRPr/>
            </a:lvl1pPr>
          </a:lstStyle>
          <a:p>
            <a:pPr>
              <a:defRPr/>
            </a:pPr>
            <a:fld id="{1E1F403B-BC8F-423B-9547-55F6C250ACE4}" type="slidenum">
              <a:rPr lang="en-US" altLang="en-US"/>
              <a:pPr>
                <a:defRPr/>
              </a:pPr>
              <a:t>‹#›</a:t>
            </a:fld>
            <a:endParaRPr lang="en-US" altLang="en-US"/>
          </a:p>
        </p:txBody>
      </p:sp>
    </p:spTree>
    <p:extLst>
      <p:ext uri="{BB962C8B-B14F-4D97-AF65-F5344CB8AC3E}">
        <p14:creationId xmlns:p14="http://schemas.microsoft.com/office/powerpoint/2010/main" val="340496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FB55F71-6248-C4C8-B102-56A463C31882}"/>
              </a:ext>
            </a:extLst>
          </p:cNvPr>
          <p:cNvSpPr>
            <a:spLocks noGrp="1"/>
          </p:cNvSpPr>
          <p:nvPr>
            <p:ph type="dt" sz="half" idx="10"/>
          </p:nvPr>
        </p:nvSpPr>
        <p:spPr/>
        <p:txBody>
          <a:bodyPr/>
          <a:lstStyle>
            <a:lvl1pPr>
              <a:defRPr/>
            </a:lvl1pPr>
          </a:lstStyle>
          <a:p>
            <a:pPr>
              <a:defRPr/>
            </a:pPr>
            <a:fld id="{5EB69CDF-98EE-481E-8C44-6063DD8B70CA}" type="datetimeFigureOut">
              <a:rPr lang="en-US"/>
              <a:pPr>
                <a:defRPr/>
              </a:pPr>
              <a:t>2/1/2024</a:t>
            </a:fld>
            <a:endParaRPr lang="en-US"/>
          </a:p>
        </p:txBody>
      </p:sp>
      <p:sp>
        <p:nvSpPr>
          <p:cNvPr id="6" name="Footer Placeholder 4">
            <a:extLst>
              <a:ext uri="{FF2B5EF4-FFF2-40B4-BE49-F238E27FC236}">
                <a16:creationId xmlns:a16="http://schemas.microsoft.com/office/drawing/2014/main" id="{9F751C5E-FBA3-F44D-6BBB-5BC66C1E4E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45DE31-7535-4CEF-EEDC-5E844B05EE54}"/>
              </a:ext>
            </a:extLst>
          </p:cNvPr>
          <p:cNvSpPr>
            <a:spLocks noGrp="1"/>
          </p:cNvSpPr>
          <p:nvPr>
            <p:ph type="sldNum" sz="quarter" idx="12"/>
          </p:nvPr>
        </p:nvSpPr>
        <p:spPr/>
        <p:txBody>
          <a:bodyPr/>
          <a:lstStyle>
            <a:lvl1pPr>
              <a:defRPr/>
            </a:lvl1pPr>
          </a:lstStyle>
          <a:p>
            <a:pPr>
              <a:defRPr/>
            </a:pPr>
            <a:fld id="{DDCE1D0A-7D71-4F48-B82D-A304DBD6D5A6}" type="slidenum">
              <a:rPr lang="en-US" altLang="en-US"/>
              <a:pPr>
                <a:defRPr/>
              </a:pPr>
              <a:t>‹#›</a:t>
            </a:fld>
            <a:endParaRPr lang="en-US" altLang="en-US"/>
          </a:p>
        </p:txBody>
      </p:sp>
    </p:spTree>
    <p:extLst>
      <p:ext uri="{BB962C8B-B14F-4D97-AF65-F5344CB8AC3E}">
        <p14:creationId xmlns:p14="http://schemas.microsoft.com/office/powerpoint/2010/main" val="191247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E62038-D652-65CF-622F-79D10418422A}"/>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EF9E263-DF18-52E6-77E3-E78D46470461}"/>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59CD2FB-9A5B-EF0B-B1BD-FE5427A31A9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FF79D41-CA2A-4C51-A35B-383B64CDED9B}" type="datetimeFigureOut">
              <a:rPr lang="en-US"/>
              <a:pPr>
                <a:defRPr/>
              </a:pPr>
              <a:t>2/1/2024</a:t>
            </a:fld>
            <a:endParaRPr lang="en-US"/>
          </a:p>
        </p:txBody>
      </p:sp>
      <p:sp>
        <p:nvSpPr>
          <p:cNvPr id="5" name="Footer Placeholder 4">
            <a:extLst>
              <a:ext uri="{FF2B5EF4-FFF2-40B4-BE49-F238E27FC236}">
                <a16:creationId xmlns:a16="http://schemas.microsoft.com/office/drawing/2014/main" id="{3EF34244-F19F-7430-5380-40585C176E3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C5009DF-5E52-FC65-3843-DA75B54147D9}"/>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BF86178B-ABC3-4116-80FE-874DB93126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CC3571E-6A4C-4272-9B76-A9A8A0883976}" type="datetimeFigureOut">
              <a:rPr lang="en-US" smtClean="0">
                <a:solidFill>
                  <a:srgbClr val="04617B">
                    <a:shade val="90000"/>
                  </a:srgbClr>
                </a:solidFill>
              </a:rPr>
              <a:pPr/>
              <a:t>2/1/2024</a:t>
            </a:fld>
            <a:endParaRPr lang="en-US">
              <a:solidFill>
                <a:srgbClr val="04617B">
                  <a:shade val="90000"/>
                </a:srgb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srgbClr val="04617B">
                  <a:shade val="90000"/>
                </a:srgb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876C5A4-A26C-41D7-9002-8637DE4E2DE9}" type="slidenum">
              <a:rPr lang="en-US" smtClean="0">
                <a:solidFill>
                  <a:srgbClr val="04617B">
                    <a:shade val="90000"/>
                  </a:srgbClr>
                </a:solidFill>
              </a:rPr>
              <a:pPr/>
              <a:t>‹#›</a:t>
            </a:fld>
            <a:endParaRPr lang="en-US">
              <a:solidFill>
                <a:srgbClr val="04617B">
                  <a:shade val="90000"/>
                </a:srgb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4063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amikidsalabamafamilyservices.org/" TargetMode="External"/><Relationship Id="rId2" Type="http://schemas.openxmlformats.org/officeDocument/2006/relationships/hyperlink" Target="mailto:FamilyServices-Referrals@amikids.org"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TMorris@amikid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49BED76B-FA7F-0B83-626C-782F5258BA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8">
            <a:extLst>
              <a:ext uri="{FF2B5EF4-FFF2-40B4-BE49-F238E27FC236}">
                <a16:creationId xmlns:a16="http://schemas.microsoft.com/office/drawing/2014/main" id="{3C3C6BA5-E6A1-D3D1-D330-660C3646A7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2">
            <a:extLst>
              <a:ext uri="{FF2B5EF4-FFF2-40B4-BE49-F238E27FC236}">
                <a16:creationId xmlns:a16="http://schemas.microsoft.com/office/drawing/2014/main" id="{8B6AC23A-DDB7-BBCD-0475-76FCA8D849AC}"/>
              </a:ext>
            </a:extLst>
          </p:cNvPr>
          <p:cNvSpPr txBox="1">
            <a:spLocks noChangeArrowheads="1"/>
          </p:cNvSpPr>
          <p:nvPr/>
        </p:nvSpPr>
        <p:spPr bwMode="auto">
          <a:xfrm>
            <a:off x="485775" y="3711575"/>
            <a:ext cx="4445000" cy="76993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4400" b="1" dirty="0">
                <a:solidFill>
                  <a:srgbClr val="949CA1"/>
                </a:solidFill>
                <a:latin typeface="+mj-lt"/>
              </a:rPr>
              <a:t>#</a:t>
            </a:r>
            <a:r>
              <a:rPr lang="en-US" altLang="en-US" sz="4400" b="1" dirty="0" err="1">
                <a:solidFill>
                  <a:srgbClr val="949CA1"/>
                </a:solidFill>
                <a:latin typeface="+mj-lt"/>
              </a:rPr>
              <a:t>weareamikids</a:t>
            </a:r>
            <a:endParaRPr lang="en-US" altLang="en-US" sz="4400" b="1" dirty="0">
              <a:solidFill>
                <a:srgbClr val="949CA1"/>
              </a:solidFill>
              <a:latin typeface="+mj-lt"/>
            </a:endParaRPr>
          </a:p>
        </p:txBody>
      </p:sp>
      <p:sp>
        <p:nvSpPr>
          <p:cNvPr id="8" name="TextBox 12">
            <a:extLst>
              <a:ext uri="{FF2B5EF4-FFF2-40B4-BE49-F238E27FC236}">
                <a16:creationId xmlns:a16="http://schemas.microsoft.com/office/drawing/2014/main" id="{2A19FB05-5F1F-F63A-64F6-FB630F8664F1}"/>
              </a:ext>
            </a:extLst>
          </p:cNvPr>
          <p:cNvSpPr txBox="1">
            <a:spLocks noChangeArrowheads="1"/>
          </p:cNvSpPr>
          <p:nvPr/>
        </p:nvSpPr>
        <p:spPr bwMode="auto">
          <a:xfrm>
            <a:off x="133350" y="436563"/>
            <a:ext cx="5151438" cy="31384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6600" b="1">
                <a:solidFill>
                  <a:srgbClr val="F37321"/>
                </a:solidFill>
                <a:latin typeface="+mj-lt"/>
              </a:rPr>
              <a:t>AMIkids </a:t>
            </a:r>
            <a:r>
              <a:rPr lang="en-US" altLang="en-US" sz="6600" b="1" dirty="0">
                <a:solidFill>
                  <a:srgbClr val="F37321"/>
                </a:solidFill>
                <a:latin typeface="+mj-lt"/>
              </a:rPr>
              <a:t>Welcomes You!</a:t>
            </a:r>
            <a:endParaRPr lang="en-US" altLang="en-US" sz="3200" b="1" dirty="0">
              <a:solidFill>
                <a:srgbClr val="F37321"/>
              </a:solidFill>
              <a:latin typeface="+mj-lt"/>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BA57-B9F3-9C14-9BF6-C98AC6FD89C2}"/>
              </a:ext>
            </a:extLst>
          </p:cNvPr>
          <p:cNvSpPr>
            <a:spLocks noGrp="1"/>
          </p:cNvSpPr>
          <p:nvPr>
            <p:ph type="title"/>
          </p:nvPr>
        </p:nvSpPr>
        <p:spPr>
          <a:xfrm>
            <a:off x="457200" y="228600"/>
            <a:ext cx="8229600" cy="1066800"/>
          </a:xfrm>
        </p:spPr>
        <p:txBody>
          <a:bodyPr>
            <a:normAutofit/>
          </a:bodyPr>
          <a:lstStyle/>
          <a:p>
            <a:pPr algn="ctr">
              <a:defRPr/>
            </a:pPr>
            <a:r>
              <a:rPr lang="en-US" sz="4800" b="1" dirty="0">
                <a:solidFill>
                  <a:schemeClr val="accent5">
                    <a:lumMod val="50000"/>
                  </a:schemeClr>
                </a:solidFill>
                <a:latin typeface="ITC Lubalin Graph Std Book" panose="02060502020205020404"/>
              </a:rPr>
              <a:t>Target Population</a:t>
            </a:r>
          </a:p>
        </p:txBody>
      </p:sp>
      <p:sp>
        <p:nvSpPr>
          <p:cNvPr id="3" name="Content Placeholder 2">
            <a:extLst>
              <a:ext uri="{FF2B5EF4-FFF2-40B4-BE49-F238E27FC236}">
                <a16:creationId xmlns:a16="http://schemas.microsoft.com/office/drawing/2014/main" id="{177F79CF-7C65-1D26-B376-0CC2578F32BD}"/>
              </a:ext>
            </a:extLst>
          </p:cNvPr>
          <p:cNvSpPr>
            <a:spLocks noGrp="1"/>
          </p:cNvSpPr>
          <p:nvPr>
            <p:ph idx="1"/>
          </p:nvPr>
        </p:nvSpPr>
        <p:spPr>
          <a:xfrm>
            <a:off x="2432050" y="2370138"/>
            <a:ext cx="4938713" cy="3222625"/>
          </a:xfrm>
        </p:spPr>
        <p:txBody>
          <a:bodyPr>
            <a:normAutofit/>
          </a:bodyPr>
          <a:lstStyle/>
          <a:p>
            <a:pPr>
              <a:defRPr/>
            </a:pPr>
            <a:endParaRPr lang="en-US" b="1" dirty="0">
              <a:latin typeface="Khmer UI" pitchFamily="34" charset="0"/>
              <a:cs typeface="Khmer UI" pitchFamily="34" charset="0"/>
            </a:endParaRPr>
          </a:p>
          <a:p>
            <a:pPr marL="0" indent="0">
              <a:buFont typeface="Arial" panose="020B0604020202020204" pitchFamily="34" charset="0"/>
              <a:buNone/>
              <a:defRPr/>
            </a:pPr>
            <a:endParaRPr lang="en-US" dirty="0">
              <a:latin typeface="Khmer UI" pitchFamily="34" charset="0"/>
              <a:cs typeface="Khmer UI" pitchFamily="34" charset="0"/>
            </a:endParaRPr>
          </a:p>
        </p:txBody>
      </p:sp>
      <p:sp>
        <p:nvSpPr>
          <p:cNvPr id="4" name="Rectangle 3">
            <a:extLst>
              <a:ext uri="{FF2B5EF4-FFF2-40B4-BE49-F238E27FC236}">
                <a16:creationId xmlns:a16="http://schemas.microsoft.com/office/drawing/2014/main" id="{0F9D68C8-F363-0FFD-5981-5F368000DCFB}"/>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See the source image">
            <a:extLst>
              <a:ext uri="{FF2B5EF4-FFF2-40B4-BE49-F238E27FC236}">
                <a16:creationId xmlns:a16="http://schemas.microsoft.com/office/drawing/2014/main" id="{F89C6951-5112-E4BA-BF4A-E321969F6295}"/>
              </a:ext>
            </a:extLst>
          </p:cNvPr>
          <p:cNvPicPr>
            <a:picLocks noChangeAspect="1" noChangeArrowheads="1"/>
          </p:cNvPicPr>
          <p:nvPr/>
        </p:nvPicPr>
        <p:blipFill>
          <a:blip r:embed="rId3"/>
          <a:srcRect/>
          <a:stretch>
            <a:fillRect/>
          </a:stretch>
        </p:blipFill>
        <p:spPr bwMode="auto">
          <a:xfrm>
            <a:off x="457200" y="1992313"/>
            <a:ext cx="4676775" cy="31242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38DB2A8-9442-A7FD-331A-D6A6BB9293CE}"/>
              </a:ext>
            </a:extLst>
          </p:cNvPr>
          <p:cNvSpPr txBox="1"/>
          <p:nvPr/>
        </p:nvSpPr>
        <p:spPr>
          <a:xfrm>
            <a:off x="5475288" y="1685925"/>
            <a:ext cx="3346450" cy="4432300"/>
          </a:xfrm>
          <a:prstGeom prst="rect">
            <a:avLst/>
          </a:prstGeom>
          <a:noFill/>
        </p:spPr>
        <p:txBody>
          <a:bodyPr>
            <a:spAutoFit/>
          </a:bodyPr>
          <a:lstStyle/>
          <a:p>
            <a:pPr marL="285750" indent="-285750">
              <a:buFont typeface="Courier New" panose="02070309020205020404" pitchFamily="49" charset="0"/>
              <a:buChar char="o"/>
              <a:defRPr/>
            </a:pPr>
            <a:r>
              <a:rPr lang="en-US" sz="2400" b="1" dirty="0">
                <a:latin typeface="+mj-lt"/>
              </a:rPr>
              <a:t>Juvenile delinquency</a:t>
            </a:r>
          </a:p>
          <a:p>
            <a:pPr marL="285750" indent="-285750">
              <a:buFont typeface="Courier New" panose="02070309020205020404" pitchFamily="49" charset="0"/>
              <a:buChar char="o"/>
              <a:defRPr/>
            </a:pPr>
            <a:r>
              <a:rPr lang="en-US" sz="2400" b="1" dirty="0">
                <a:latin typeface="+mj-lt"/>
              </a:rPr>
              <a:t>Substance use</a:t>
            </a:r>
          </a:p>
          <a:p>
            <a:pPr marL="285750" indent="-285750">
              <a:buFont typeface="Courier New" panose="02070309020205020404" pitchFamily="49" charset="0"/>
              <a:buChar char="o"/>
              <a:defRPr/>
            </a:pPr>
            <a:r>
              <a:rPr lang="en-US" sz="2400" b="1" dirty="0">
                <a:latin typeface="+mj-lt"/>
              </a:rPr>
              <a:t>Mental health </a:t>
            </a:r>
          </a:p>
          <a:p>
            <a:pPr marL="285750" indent="-285750">
              <a:buFont typeface="Courier New" panose="02070309020205020404" pitchFamily="49" charset="0"/>
              <a:buChar char="o"/>
              <a:defRPr/>
            </a:pPr>
            <a:r>
              <a:rPr lang="en-US" sz="2400" b="1" dirty="0">
                <a:latin typeface="+mj-lt"/>
              </a:rPr>
              <a:t>Truancy / school issues</a:t>
            </a:r>
          </a:p>
          <a:p>
            <a:pPr marL="285750" indent="-285750">
              <a:buFont typeface="Courier New" panose="02070309020205020404" pitchFamily="49" charset="0"/>
              <a:buChar char="o"/>
              <a:defRPr/>
            </a:pPr>
            <a:r>
              <a:rPr lang="en-US" sz="2400" b="1" dirty="0">
                <a:latin typeface="+mj-lt"/>
              </a:rPr>
              <a:t>Externalizing Behaviors</a:t>
            </a:r>
          </a:p>
          <a:p>
            <a:pPr marL="285750" indent="-285750">
              <a:buFont typeface="Courier New" panose="02070309020205020404" pitchFamily="49" charset="0"/>
              <a:buChar char="o"/>
              <a:defRPr/>
            </a:pPr>
            <a:r>
              <a:rPr lang="en-US" sz="2400" b="1" dirty="0">
                <a:latin typeface="+mj-lt"/>
              </a:rPr>
              <a:t>At risk of out of home placements</a:t>
            </a:r>
          </a:p>
          <a:p>
            <a:pPr marL="285750" indent="-285750">
              <a:buFont typeface="Courier New" panose="02070309020205020404" pitchFamily="49" charset="0"/>
              <a:buChar char="o"/>
              <a:defRPr/>
            </a:pPr>
            <a:r>
              <a:rPr lang="en-US" sz="2400" b="1" dirty="0">
                <a:latin typeface="+mj-lt"/>
              </a:rPr>
              <a:t>Problem sexualized behaviors</a:t>
            </a:r>
          </a:p>
          <a:p>
            <a:pPr marL="285750" indent="-285750">
              <a:buFont typeface="Courier New" panose="02070309020205020404" pitchFamily="49" charset="0"/>
              <a:buChar char="o"/>
              <a:defRPr/>
            </a:pPr>
            <a:r>
              <a:rPr lang="en-US" sz="2400" b="1" dirty="0">
                <a:latin typeface="+mj-lt"/>
              </a:rPr>
              <a:t>Trauma</a:t>
            </a:r>
          </a:p>
          <a:p>
            <a:pPr marL="285750" indent="-285750">
              <a:buFont typeface="Courier New" panose="02070309020205020404" pitchFamily="49" charset="0"/>
              <a:buChar char="o"/>
              <a:defRPr/>
            </a:pPr>
            <a:r>
              <a:rPr lang="en-US" sz="2400" b="1" dirty="0">
                <a:latin typeface="+mj-lt"/>
              </a:rPr>
              <a:t>Family discord</a:t>
            </a:r>
          </a:p>
          <a:p>
            <a:pPr>
              <a:defRPr/>
            </a:pPr>
            <a:endParaRPr lang="en-US" dirty="0"/>
          </a:p>
        </p:txBody>
      </p:sp>
      <p:cxnSp>
        <p:nvCxnSpPr>
          <p:cNvPr id="5" name="Straight Connector 4">
            <a:extLst>
              <a:ext uri="{FF2B5EF4-FFF2-40B4-BE49-F238E27FC236}">
                <a16:creationId xmlns:a16="http://schemas.microsoft.com/office/drawing/2014/main" id="{94228ED9-AF05-C309-62DC-4875A7A9108B}"/>
              </a:ext>
            </a:extLst>
          </p:cNvPr>
          <p:cNvCxnSpPr/>
          <p:nvPr/>
        </p:nvCxnSpPr>
        <p:spPr>
          <a:xfrm>
            <a:off x="1811338" y="1287463"/>
            <a:ext cx="550545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D83068F-AF07-33B5-29E6-B1708A86A051}"/>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45" name="Picture 7" descr="A blue letter on a black background&#10;&#10;Description automatically generated">
            <a:extLst>
              <a:ext uri="{FF2B5EF4-FFF2-40B4-BE49-F238E27FC236}">
                <a16:creationId xmlns:a16="http://schemas.microsoft.com/office/drawing/2014/main" id="{57F2A4C1-4FEF-5913-9525-46572090B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98144" y="43542"/>
            <a:ext cx="8229600" cy="764275"/>
          </a:xfrm>
        </p:spPr>
        <p:txBody>
          <a:bodyPr>
            <a:noAutofit/>
          </a:bodyPr>
          <a:lstStyle/>
          <a:p>
            <a:pPr algn="ctr" eaLnBrk="1" fontAlgn="auto" hangingPunct="1">
              <a:spcAft>
                <a:spcPts val="0"/>
              </a:spcAft>
              <a:defRPr/>
            </a:pPr>
            <a:r>
              <a:rPr lang="en-US" sz="3200" b="1" dirty="0">
                <a:solidFill>
                  <a:srgbClr val="002060"/>
                </a:solidFill>
                <a:effectLst/>
                <a:latin typeface="ITC Lubalin Graph Std Book" panose="02060502020205020404" pitchFamily="18" charset="0"/>
              </a:rPr>
              <a:t>Assessing Risk and Protective Factors</a:t>
            </a:r>
          </a:p>
        </p:txBody>
      </p:sp>
      <p:sp>
        <p:nvSpPr>
          <p:cNvPr id="86019" name="Rectangle 2"/>
          <p:cNvSpPr>
            <a:spLocks noChangeArrowheads="1"/>
          </p:cNvSpPr>
          <p:nvPr/>
        </p:nvSpPr>
        <p:spPr bwMode="auto">
          <a:xfrm>
            <a:off x="29183" y="2918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grpSp>
        <p:nvGrpSpPr>
          <p:cNvPr id="86021" name="Group 6"/>
          <p:cNvGrpSpPr>
            <a:grpSpLocks/>
          </p:cNvGrpSpPr>
          <p:nvPr/>
        </p:nvGrpSpPr>
        <p:grpSpPr bwMode="auto">
          <a:xfrm>
            <a:off x="1310171" y="933460"/>
            <a:ext cx="6469062" cy="5697673"/>
            <a:chOff x="791570" y="498474"/>
            <a:chExt cx="6469039" cy="5697608"/>
          </a:xfrm>
        </p:grpSpPr>
        <p:sp>
          <p:nvSpPr>
            <p:cNvPr id="8" name="Freeform 7"/>
            <p:cNvSpPr/>
            <p:nvPr/>
          </p:nvSpPr>
          <p:spPr>
            <a:xfrm>
              <a:off x="794343" y="498474"/>
              <a:ext cx="2178260" cy="1042688"/>
            </a:xfrm>
            <a:custGeom>
              <a:avLst/>
              <a:gdLst>
                <a:gd name="connsiteX0" fmla="*/ 0 w 1876839"/>
                <a:gd name="connsiteY0" fmla="*/ 104269 h 1042688"/>
                <a:gd name="connsiteX1" fmla="*/ 30540 w 1876839"/>
                <a:gd name="connsiteY1" fmla="*/ 30540 h 1042688"/>
                <a:gd name="connsiteX2" fmla="*/ 104269 w 1876839"/>
                <a:gd name="connsiteY2" fmla="*/ 0 h 1042688"/>
                <a:gd name="connsiteX3" fmla="*/ 1772570 w 1876839"/>
                <a:gd name="connsiteY3" fmla="*/ 0 h 1042688"/>
                <a:gd name="connsiteX4" fmla="*/ 1846299 w 1876839"/>
                <a:gd name="connsiteY4" fmla="*/ 30540 h 1042688"/>
                <a:gd name="connsiteX5" fmla="*/ 1876839 w 1876839"/>
                <a:gd name="connsiteY5" fmla="*/ 104269 h 1042688"/>
                <a:gd name="connsiteX6" fmla="*/ 1876839 w 1876839"/>
                <a:gd name="connsiteY6" fmla="*/ 938419 h 1042688"/>
                <a:gd name="connsiteX7" fmla="*/ 1846299 w 1876839"/>
                <a:gd name="connsiteY7" fmla="*/ 1012148 h 1042688"/>
                <a:gd name="connsiteX8" fmla="*/ 1772570 w 1876839"/>
                <a:gd name="connsiteY8" fmla="*/ 1042688 h 1042688"/>
                <a:gd name="connsiteX9" fmla="*/ 104269 w 1876839"/>
                <a:gd name="connsiteY9" fmla="*/ 1042688 h 1042688"/>
                <a:gd name="connsiteX10" fmla="*/ 30540 w 1876839"/>
                <a:gd name="connsiteY10" fmla="*/ 1012148 h 1042688"/>
                <a:gd name="connsiteX11" fmla="*/ 0 w 1876839"/>
                <a:gd name="connsiteY11" fmla="*/ 938419 h 1042688"/>
                <a:gd name="connsiteX12" fmla="*/ 0 w 1876839"/>
                <a:gd name="connsiteY12" fmla="*/ 104269 h 104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1042688">
                  <a:moveTo>
                    <a:pt x="0" y="104269"/>
                  </a:moveTo>
                  <a:cubicBezTo>
                    <a:pt x="0" y="76615"/>
                    <a:pt x="10986" y="50094"/>
                    <a:pt x="30540" y="30540"/>
                  </a:cubicBezTo>
                  <a:cubicBezTo>
                    <a:pt x="50094" y="10986"/>
                    <a:pt x="76616" y="0"/>
                    <a:pt x="104269" y="0"/>
                  </a:cubicBezTo>
                  <a:lnTo>
                    <a:pt x="1772570" y="0"/>
                  </a:lnTo>
                  <a:cubicBezTo>
                    <a:pt x="1800224" y="0"/>
                    <a:pt x="1826745" y="10986"/>
                    <a:pt x="1846299" y="30540"/>
                  </a:cubicBezTo>
                  <a:cubicBezTo>
                    <a:pt x="1865853" y="50094"/>
                    <a:pt x="1876839" y="76616"/>
                    <a:pt x="1876839" y="104269"/>
                  </a:cubicBezTo>
                  <a:lnTo>
                    <a:pt x="1876839" y="938419"/>
                  </a:lnTo>
                  <a:cubicBezTo>
                    <a:pt x="1876839" y="966073"/>
                    <a:pt x="1865854" y="992594"/>
                    <a:pt x="1846299" y="1012148"/>
                  </a:cubicBezTo>
                  <a:cubicBezTo>
                    <a:pt x="1826745" y="1031702"/>
                    <a:pt x="1800224" y="1042688"/>
                    <a:pt x="1772570" y="1042688"/>
                  </a:cubicBezTo>
                  <a:lnTo>
                    <a:pt x="104269" y="1042688"/>
                  </a:lnTo>
                  <a:cubicBezTo>
                    <a:pt x="76615" y="1042688"/>
                    <a:pt x="50094" y="1031703"/>
                    <a:pt x="30540" y="1012148"/>
                  </a:cubicBezTo>
                  <a:cubicBezTo>
                    <a:pt x="10986" y="992594"/>
                    <a:pt x="0" y="966072"/>
                    <a:pt x="0" y="938419"/>
                  </a:cubicBezTo>
                  <a:lnTo>
                    <a:pt x="0" y="104269"/>
                  </a:lnTo>
                  <a:close/>
                </a:path>
              </a:pathLst>
            </a:custGeom>
          </p:spPr>
          <p:style>
            <a:lnRef idx="0">
              <a:schemeClr val="accent3"/>
            </a:lnRef>
            <a:fillRef idx="3">
              <a:schemeClr val="accent3"/>
            </a:fillRef>
            <a:effectRef idx="3">
              <a:schemeClr val="accent3"/>
            </a:effectRef>
            <a:fontRef idx="minor">
              <a:schemeClr val="lt1"/>
            </a:fontRef>
          </p:style>
          <p:txBody>
            <a:bodyPr lIns="137219" tIns="137219" rIns="137219" bIns="137219" spcCol="1270" anchor="ctr"/>
            <a:lstStyle/>
            <a:p>
              <a:pPr marL="0" marR="0" lvl="0" indent="0" algn="ctr" defTabSz="1244600" rtl="0" eaLnBrk="1" fontAlgn="auto" latinLnBrk="0" hangingPunct="1">
                <a:lnSpc>
                  <a:spcPct val="90000"/>
                </a:lnSpc>
                <a:spcBef>
                  <a:spcPts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latino Linotype"/>
                  <a:ea typeface="+mn-ea"/>
                  <a:cs typeface="+mn-cs"/>
                </a:rPr>
                <a:t>Risk Factors</a:t>
              </a:r>
            </a:p>
          </p:txBody>
        </p:sp>
        <p:sp>
          <p:nvSpPr>
            <p:cNvPr id="9" name="Freeform 8"/>
            <p:cNvSpPr/>
            <p:nvPr/>
          </p:nvSpPr>
          <p:spPr>
            <a:xfrm>
              <a:off x="5141486" y="518607"/>
              <a:ext cx="2105475" cy="1042688"/>
            </a:xfrm>
            <a:custGeom>
              <a:avLst/>
              <a:gdLst>
                <a:gd name="connsiteX0" fmla="*/ 0 w 1876839"/>
                <a:gd name="connsiteY0" fmla="*/ 104269 h 1042688"/>
                <a:gd name="connsiteX1" fmla="*/ 30540 w 1876839"/>
                <a:gd name="connsiteY1" fmla="*/ 30540 h 1042688"/>
                <a:gd name="connsiteX2" fmla="*/ 104269 w 1876839"/>
                <a:gd name="connsiteY2" fmla="*/ 0 h 1042688"/>
                <a:gd name="connsiteX3" fmla="*/ 1772570 w 1876839"/>
                <a:gd name="connsiteY3" fmla="*/ 0 h 1042688"/>
                <a:gd name="connsiteX4" fmla="*/ 1846299 w 1876839"/>
                <a:gd name="connsiteY4" fmla="*/ 30540 h 1042688"/>
                <a:gd name="connsiteX5" fmla="*/ 1876839 w 1876839"/>
                <a:gd name="connsiteY5" fmla="*/ 104269 h 1042688"/>
                <a:gd name="connsiteX6" fmla="*/ 1876839 w 1876839"/>
                <a:gd name="connsiteY6" fmla="*/ 938419 h 1042688"/>
                <a:gd name="connsiteX7" fmla="*/ 1846299 w 1876839"/>
                <a:gd name="connsiteY7" fmla="*/ 1012148 h 1042688"/>
                <a:gd name="connsiteX8" fmla="*/ 1772570 w 1876839"/>
                <a:gd name="connsiteY8" fmla="*/ 1042688 h 1042688"/>
                <a:gd name="connsiteX9" fmla="*/ 104269 w 1876839"/>
                <a:gd name="connsiteY9" fmla="*/ 1042688 h 1042688"/>
                <a:gd name="connsiteX10" fmla="*/ 30540 w 1876839"/>
                <a:gd name="connsiteY10" fmla="*/ 1012148 h 1042688"/>
                <a:gd name="connsiteX11" fmla="*/ 0 w 1876839"/>
                <a:gd name="connsiteY11" fmla="*/ 938419 h 1042688"/>
                <a:gd name="connsiteX12" fmla="*/ 0 w 1876839"/>
                <a:gd name="connsiteY12" fmla="*/ 104269 h 104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1042688">
                  <a:moveTo>
                    <a:pt x="0" y="104269"/>
                  </a:moveTo>
                  <a:cubicBezTo>
                    <a:pt x="0" y="76615"/>
                    <a:pt x="10986" y="50094"/>
                    <a:pt x="30540" y="30540"/>
                  </a:cubicBezTo>
                  <a:cubicBezTo>
                    <a:pt x="50094" y="10986"/>
                    <a:pt x="76616" y="0"/>
                    <a:pt x="104269" y="0"/>
                  </a:cubicBezTo>
                  <a:lnTo>
                    <a:pt x="1772570" y="0"/>
                  </a:lnTo>
                  <a:cubicBezTo>
                    <a:pt x="1800224" y="0"/>
                    <a:pt x="1826745" y="10986"/>
                    <a:pt x="1846299" y="30540"/>
                  </a:cubicBezTo>
                  <a:cubicBezTo>
                    <a:pt x="1865853" y="50094"/>
                    <a:pt x="1876839" y="76616"/>
                    <a:pt x="1876839" y="104269"/>
                  </a:cubicBezTo>
                  <a:lnTo>
                    <a:pt x="1876839" y="938419"/>
                  </a:lnTo>
                  <a:cubicBezTo>
                    <a:pt x="1876839" y="966073"/>
                    <a:pt x="1865854" y="992594"/>
                    <a:pt x="1846299" y="1012148"/>
                  </a:cubicBezTo>
                  <a:cubicBezTo>
                    <a:pt x="1826745" y="1031702"/>
                    <a:pt x="1800224" y="1042688"/>
                    <a:pt x="1772570" y="1042688"/>
                  </a:cubicBezTo>
                  <a:lnTo>
                    <a:pt x="104269" y="1042688"/>
                  </a:lnTo>
                  <a:cubicBezTo>
                    <a:pt x="76615" y="1042688"/>
                    <a:pt x="50094" y="1031703"/>
                    <a:pt x="30540" y="1012148"/>
                  </a:cubicBezTo>
                  <a:cubicBezTo>
                    <a:pt x="10986" y="992594"/>
                    <a:pt x="0" y="966072"/>
                    <a:pt x="0" y="938419"/>
                  </a:cubicBezTo>
                  <a:lnTo>
                    <a:pt x="0" y="104269"/>
                  </a:lnTo>
                  <a:close/>
                </a:path>
              </a:pathLst>
            </a:custGeom>
          </p:spPr>
          <p:style>
            <a:lnRef idx="0">
              <a:schemeClr val="accent3"/>
            </a:lnRef>
            <a:fillRef idx="3">
              <a:schemeClr val="accent3"/>
            </a:fillRef>
            <a:effectRef idx="3">
              <a:schemeClr val="accent3"/>
            </a:effectRef>
            <a:fontRef idx="minor">
              <a:schemeClr val="lt1"/>
            </a:fontRef>
          </p:style>
          <p:txBody>
            <a:bodyPr lIns="137219" tIns="137219" rIns="137219" bIns="137219" spcCol="1270" anchor="ctr"/>
            <a:lstStyle/>
            <a:p>
              <a:pPr marL="0" marR="0" lvl="0" indent="0" algn="ctr" defTabSz="1244600" rtl="0" eaLnBrk="1" fontAlgn="auto" latinLnBrk="0" hangingPunct="1">
                <a:lnSpc>
                  <a:spcPct val="90000"/>
                </a:lnSpc>
                <a:spcBef>
                  <a:spcPts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latino Linotype"/>
                  <a:ea typeface="+mn-ea"/>
                  <a:cs typeface="+mn-cs"/>
                </a:rPr>
                <a:t>Protective Factors</a:t>
              </a:r>
            </a:p>
          </p:txBody>
        </p:sp>
        <p:sp>
          <p:nvSpPr>
            <p:cNvPr id="10" name="Isosceles Triangle 9"/>
            <p:cNvSpPr/>
            <p:nvPr/>
          </p:nvSpPr>
          <p:spPr>
            <a:xfrm>
              <a:off x="3705594" y="5414066"/>
              <a:ext cx="782016" cy="782016"/>
            </a:xfrm>
            <a:prstGeom prst="triangle">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2" name="Freeform 11"/>
            <p:cNvSpPr/>
            <p:nvPr/>
          </p:nvSpPr>
          <p:spPr>
            <a:xfrm>
              <a:off x="5141486" y="4406829"/>
              <a:ext cx="2119123"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Strong Neighborhood Attachment</a:t>
              </a:r>
            </a:p>
          </p:txBody>
        </p:sp>
        <p:sp>
          <p:nvSpPr>
            <p:cNvPr id="13" name="Freeform 12"/>
            <p:cNvSpPr/>
            <p:nvPr/>
          </p:nvSpPr>
          <p:spPr>
            <a:xfrm>
              <a:off x="5141486" y="3714483"/>
              <a:ext cx="2119123"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Anti-drug Use Policies</a:t>
              </a:r>
            </a:p>
          </p:txBody>
        </p:sp>
        <p:sp>
          <p:nvSpPr>
            <p:cNvPr id="14" name="Freeform 13"/>
            <p:cNvSpPr/>
            <p:nvPr/>
          </p:nvSpPr>
          <p:spPr>
            <a:xfrm>
              <a:off x="5141486" y="3022138"/>
              <a:ext cx="2119123"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Academic Competence</a:t>
              </a:r>
            </a:p>
          </p:txBody>
        </p:sp>
        <p:sp>
          <p:nvSpPr>
            <p:cNvPr id="15" name="Freeform 14"/>
            <p:cNvSpPr/>
            <p:nvPr/>
          </p:nvSpPr>
          <p:spPr>
            <a:xfrm>
              <a:off x="5141486" y="2317280"/>
              <a:ext cx="2119123"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Parental Involvement</a:t>
              </a:r>
            </a:p>
          </p:txBody>
        </p:sp>
        <p:sp>
          <p:nvSpPr>
            <p:cNvPr id="16" name="Freeform 15"/>
            <p:cNvSpPr/>
            <p:nvPr/>
          </p:nvSpPr>
          <p:spPr>
            <a:xfrm>
              <a:off x="791570" y="4406829"/>
              <a:ext cx="2178261"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Poverty</a:t>
              </a:r>
            </a:p>
          </p:txBody>
        </p:sp>
        <p:sp>
          <p:nvSpPr>
            <p:cNvPr id="17" name="Freeform 16"/>
            <p:cNvSpPr/>
            <p:nvPr/>
          </p:nvSpPr>
          <p:spPr>
            <a:xfrm>
              <a:off x="791570" y="3714483"/>
              <a:ext cx="2178261"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Drug Availability</a:t>
              </a:r>
            </a:p>
          </p:txBody>
        </p:sp>
        <p:sp>
          <p:nvSpPr>
            <p:cNvPr id="18" name="Freeform 17"/>
            <p:cNvSpPr/>
            <p:nvPr/>
          </p:nvSpPr>
          <p:spPr>
            <a:xfrm>
              <a:off x="791570" y="3022138"/>
              <a:ext cx="2178261"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Parent </a:t>
              </a:r>
            </a:p>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Substance Abuse</a:t>
              </a:r>
            </a:p>
          </p:txBody>
        </p:sp>
        <p:sp>
          <p:nvSpPr>
            <p:cNvPr id="19" name="Freeform 18"/>
            <p:cNvSpPr/>
            <p:nvPr/>
          </p:nvSpPr>
          <p:spPr>
            <a:xfrm>
              <a:off x="791570" y="2317280"/>
              <a:ext cx="2178261"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Lack of Parental Supervision</a:t>
              </a:r>
            </a:p>
          </p:txBody>
        </p:sp>
      </p:grpSp>
      <p:sp>
        <p:nvSpPr>
          <p:cNvPr id="20" name="Freeform 19"/>
          <p:cNvSpPr/>
          <p:nvPr/>
        </p:nvSpPr>
        <p:spPr>
          <a:xfrm>
            <a:off x="3628866" y="957618"/>
            <a:ext cx="1876839" cy="1042688"/>
          </a:xfrm>
          <a:custGeom>
            <a:avLst/>
            <a:gdLst>
              <a:gd name="connsiteX0" fmla="*/ 0 w 1876839"/>
              <a:gd name="connsiteY0" fmla="*/ 104269 h 1042688"/>
              <a:gd name="connsiteX1" fmla="*/ 30540 w 1876839"/>
              <a:gd name="connsiteY1" fmla="*/ 30540 h 1042688"/>
              <a:gd name="connsiteX2" fmla="*/ 104269 w 1876839"/>
              <a:gd name="connsiteY2" fmla="*/ 0 h 1042688"/>
              <a:gd name="connsiteX3" fmla="*/ 1772570 w 1876839"/>
              <a:gd name="connsiteY3" fmla="*/ 0 h 1042688"/>
              <a:gd name="connsiteX4" fmla="*/ 1846299 w 1876839"/>
              <a:gd name="connsiteY4" fmla="*/ 30540 h 1042688"/>
              <a:gd name="connsiteX5" fmla="*/ 1876839 w 1876839"/>
              <a:gd name="connsiteY5" fmla="*/ 104269 h 1042688"/>
              <a:gd name="connsiteX6" fmla="*/ 1876839 w 1876839"/>
              <a:gd name="connsiteY6" fmla="*/ 938419 h 1042688"/>
              <a:gd name="connsiteX7" fmla="*/ 1846299 w 1876839"/>
              <a:gd name="connsiteY7" fmla="*/ 1012148 h 1042688"/>
              <a:gd name="connsiteX8" fmla="*/ 1772570 w 1876839"/>
              <a:gd name="connsiteY8" fmla="*/ 1042688 h 1042688"/>
              <a:gd name="connsiteX9" fmla="*/ 104269 w 1876839"/>
              <a:gd name="connsiteY9" fmla="*/ 1042688 h 1042688"/>
              <a:gd name="connsiteX10" fmla="*/ 30540 w 1876839"/>
              <a:gd name="connsiteY10" fmla="*/ 1012148 h 1042688"/>
              <a:gd name="connsiteX11" fmla="*/ 0 w 1876839"/>
              <a:gd name="connsiteY11" fmla="*/ 938419 h 1042688"/>
              <a:gd name="connsiteX12" fmla="*/ 0 w 1876839"/>
              <a:gd name="connsiteY12" fmla="*/ 104269 h 104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1042688">
                <a:moveTo>
                  <a:pt x="0" y="104269"/>
                </a:moveTo>
                <a:cubicBezTo>
                  <a:pt x="0" y="76615"/>
                  <a:pt x="10986" y="50094"/>
                  <a:pt x="30540" y="30540"/>
                </a:cubicBezTo>
                <a:cubicBezTo>
                  <a:pt x="50094" y="10986"/>
                  <a:pt x="76616" y="0"/>
                  <a:pt x="104269" y="0"/>
                </a:cubicBezTo>
                <a:lnTo>
                  <a:pt x="1772570" y="0"/>
                </a:lnTo>
                <a:cubicBezTo>
                  <a:pt x="1800224" y="0"/>
                  <a:pt x="1826745" y="10986"/>
                  <a:pt x="1846299" y="30540"/>
                </a:cubicBezTo>
                <a:cubicBezTo>
                  <a:pt x="1865853" y="50094"/>
                  <a:pt x="1876839" y="76616"/>
                  <a:pt x="1876839" y="104269"/>
                </a:cubicBezTo>
                <a:lnTo>
                  <a:pt x="1876839" y="938419"/>
                </a:lnTo>
                <a:cubicBezTo>
                  <a:pt x="1876839" y="966073"/>
                  <a:pt x="1865854" y="992594"/>
                  <a:pt x="1846299" y="1012148"/>
                </a:cubicBezTo>
                <a:cubicBezTo>
                  <a:pt x="1826745" y="1031702"/>
                  <a:pt x="1800224" y="1042688"/>
                  <a:pt x="1772570" y="1042688"/>
                </a:cubicBezTo>
                <a:lnTo>
                  <a:pt x="104269" y="1042688"/>
                </a:lnTo>
                <a:cubicBezTo>
                  <a:pt x="76615" y="1042688"/>
                  <a:pt x="50094" y="1031703"/>
                  <a:pt x="30540" y="1012148"/>
                </a:cubicBezTo>
                <a:cubicBezTo>
                  <a:pt x="10986" y="992594"/>
                  <a:pt x="0" y="966072"/>
                  <a:pt x="0" y="938419"/>
                </a:cubicBezTo>
                <a:lnTo>
                  <a:pt x="0" y="104269"/>
                </a:lnTo>
                <a:close/>
              </a:path>
            </a:pathLst>
          </a:custGeom>
        </p:spPr>
        <p:style>
          <a:lnRef idx="0">
            <a:schemeClr val="accent1"/>
          </a:lnRef>
          <a:fillRef idx="3">
            <a:schemeClr val="accent1"/>
          </a:fillRef>
          <a:effectRef idx="3">
            <a:schemeClr val="accent1"/>
          </a:effectRef>
          <a:fontRef idx="minor">
            <a:schemeClr val="lt1"/>
          </a:fontRef>
        </p:style>
        <p:txBody>
          <a:bodyPr lIns="137219" tIns="137219" rIns="137219" bIns="137219" spcCol="1270" anchor="ctr"/>
          <a:lstStyle/>
          <a:p>
            <a:pPr marL="0" marR="0" lvl="0" indent="0" algn="ctr" defTabSz="1244600" rtl="0" eaLnBrk="1" fontAlgn="auto" latinLnBrk="0" hangingPunct="1">
              <a:lnSpc>
                <a:spcPct val="90000"/>
              </a:lnSpc>
              <a:spcBef>
                <a:spcPts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latino Linotype"/>
                <a:ea typeface="+mn-ea"/>
                <a:cs typeface="+mn-cs"/>
              </a:rPr>
              <a:t>Domains</a:t>
            </a:r>
          </a:p>
        </p:txBody>
      </p:sp>
      <p:sp>
        <p:nvSpPr>
          <p:cNvPr id="21" name="Freeform 20"/>
          <p:cNvSpPr/>
          <p:nvPr/>
        </p:nvSpPr>
        <p:spPr>
          <a:xfrm>
            <a:off x="3628866" y="4845840"/>
            <a:ext cx="1876839"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1"/>
          </a:lnRef>
          <a:fillRef idx="2">
            <a:schemeClr val="accent1"/>
          </a:fillRef>
          <a:effectRef idx="1">
            <a:schemeClr val="accent1"/>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Community</a:t>
            </a:r>
          </a:p>
        </p:txBody>
      </p:sp>
      <p:sp>
        <p:nvSpPr>
          <p:cNvPr id="22" name="Freeform 21"/>
          <p:cNvSpPr/>
          <p:nvPr/>
        </p:nvSpPr>
        <p:spPr>
          <a:xfrm>
            <a:off x="3628866" y="4153494"/>
            <a:ext cx="1876839"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1"/>
          </a:lnRef>
          <a:fillRef idx="2">
            <a:schemeClr val="accent1"/>
          </a:fillRef>
          <a:effectRef idx="1">
            <a:schemeClr val="accent1"/>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School</a:t>
            </a:r>
          </a:p>
        </p:txBody>
      </p:sp>
      <p:sp>
        <p:nvSpPr>
          <p:cNvPr id="23" name="Freeform 22"/>
          <p:cNvSpPr/>
          <p:nvPr/>
        </p:nvSpPr>
        <p:spPr>
          <a:xfrm>
            <a:off x="3628866" y="3461149"/>
            <a:ext cx="1876839"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1"/>
          </a:lnRef>
          <a:fillRef idx="2">
            <a:schemeClr val="accent1"/>
          </a:fillRef>
          <a:effectRef idx="1">
            <a:schemeClr val="accent1"/>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Peer</a:t>
            </a:r>
          </a:p>
        </p:txBody>
      </p:sp>
      <p:sp>
        <p:nvSpPr>
          <p:cNvPr id="24" name="Freeform 23"/>
          <p:cNvSpPr/>
          <p:nvPr/>
        </p:nvSpPr>
        <p:spPr>
          <a:xfrm>
            <a:off x="3628866" y="2756291"/>
            <a:ext cx="1876839"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1"/>
          </a:lnRef>
          <a:fillRef idx="2">
            <a:schemeClr val="accent1"/>
          </a:fillRef>
          <a:effectRef idx="1">
            <a:schemeClr val="accent1"/>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Family</a:t>
            </a:r>
          </a:p>
        </p:txBody>
      </p:sp>
      <p:sp>
        <p:nvSpPr>
          <p:cNvPr id="25" name="Freeform 24"/>
          <p:cNvSpPr/>
          <p:nvPr/>
        </p:nvSpPr>
        <p:spPr>
          <a:xfrm>
            <a:off x="1296546" y="2073903"/>
            <a:ext cx="2194183"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Early Aggressive Behavior</a:t>
            </a:r>
          </a:p>
        </p:txBody>
      </p:sp>
      <p:sp>
        <p:nvSpPr>
          <p:cNvPr id="26" name="Freeform 25"/>
          <p:cNvSpPr/>
          <p:nvPr/>
        </p:nvSpPr>
        <p:spPr>
          <a:xfrm>
            <a:off x="3622386" y="2076178"/>
            <a:ext cx="1876839"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1"/>
          </a:lnRef>
          <a:fillRef idx="2">
            <a:schemeClr val="accent1"/>
          </a:fillRef>
          <a:effectRef idx="1">
            <a:schemeClr val="accent1"/>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Individual</a:t>
            </a:r>
          </a:p>
        </p:txBody>
      </p:sp>
      <p:sp>
        <p:nvSpPr>
          <p:cNvPr id="27" name="Freeform 26"/>
          <p:cNvSpPr/>
          <p:nvPr/>
        </p:nvSpPr>
        <p:spPr>
          <a:xfrm>
            <a:off x="5653627" y="2061697"/>
            <a:ext cx="2125606" cy="642296"/>
          </a:xfrm>
          <a:custGeom>
            <a:avLst/>
            <a:gdLst>
              <a:gd name="connsiteX0" fmla="*/ 0 w 1876839"/>
              <a:gd name="connsiteY0" fmla="*/ 107051 h 642296"/>
              <a:gd name="connsiteX1" fmla="*/ 31355 w 1876839"/>
              <a:gd name="connsiteY1" fmla="*/ 31355 h 642296"/>
              <a:gd name="connsiteX2" fmla="*/ 107052 w 1876839"/>
              <a:gd name="connsiteY2" fmla="*/ 1 h 642296"/>
              <a:gd name="connsiteX3" fmla="*/ 1769788 w 1876839"/>
              <a:gd name="connsiteY3" fmla="*/ 0 h 642296"/>
              <a:gd name="connsiteX4" fmla="*/ 1845484 w 1876839"/>
              <a:gd name="connsiteY4" fmla="*/ 31355 h 642296"/>
              <a:gd name="connsiteX5" fmla="*/ 1876838 w 1876839"/>
              <a:gd name="connsiteY5" fmla="*/ 107052 h 642296"/>
              <a:gd name="connsiteX6" fmla="*/ 1876839 w 1876839"/>
              <a:gd name="connsiteY6" fmla="*/ 535245 h 642296"/>
              <a:gd name="connsiteX7" fmla="*/ 1845484 w 1876839"/>
              <a:gd name="connsiteY7" fmla="*/ 610942 h 642296"/>
              <a:gd name="connsiteX8" fmla="*/ 1769787 w 1876839"/>
              <a:gd name="connsiteY8" fmla="*/ 642296 h 642296"/>
              <a:gd name="connsiteX9" fmla="*/ 107051 w 1876839"/>
              <a:gd name="connsiteY9" fmla="*/ 642296 h 642296"/>
              <a:gd name="connsiteX10" fmla="*/ 31355 w 1876839"/>
              <a:gd name="connsiteY10" fmla="*/ 610941 h 642296"/>
              <a:gd name="connsiteX11" fmla="*/ 1 w 1876839"/>
              <a:gd name="connsiteY11" fmla="*/ 535244 h 642296"/>
              <a:gd name="connsiteX12" fmla="*/ 0 w 1876839"/>
              <a:gd name="connsiteY12" fmla="*/ 107051 h 6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839" h="642296">
                <a:moveTo>
                  <a:pt x="0" y="107051"/>
                </a:moveTo>
                <a:cubicBezTo>
                  <a:pt x="0" y="78659"/>
                  <a:pt x="11279" y="51430"/>
                  <a:pt x="31355" y="31355"/>
                </a:cubicBezTo>
                <a:cubicBezTo>
                  <a:pt x="51431" y="11279"/>
                  <a:pt x="78660" y="1"/>
                  <a:pt x="107052" y="1"/>
                </a:cubicBezTo>
                <a:lnTo>
                  <a:pt x="1769788" y="0"/>
                </a:lnTo>
                <a:cubicBezTo>
                  <a:pt x="1798180" y="0"/>
                  <a:pt x="1825409" y="11279"/>
                  <a:pt x="1845484" y="31355"/>
                </a:cubicBezTo>
                <a:cubicBezTo>
                  <a:pt x="1865560" y="51431"/>
                  <a:pt x="1876838" y="78660"/>
                  <a:pt x="1876838" y="107052"/>
                </a:cubicBezTo>
                <a:cubicBezTo>
                  <a:pt x="1876838" y="249783"/>
                  <a:pt x="1876839" y="392514"/>
                  <a:pt x="1876839" y="535245"/>
                </a:cubicBezTo>
                <a:cubicBezTo>
                  <a:pt x="1876839" y="563637"/>
                  <a:pt x="1865560" y="590866"/>
                  <a:pt x="1845484" y="610942"/>
                </a:cubicBezTo>
                <a:cubicBezTo>
                  <a:pt x="1825408" y="631018"/>
                  <a:pt x="1798179" y="642297"/>
                  <a:pt x="1769787" y="642296"/>
                </a:cubicBezTo>
                <a:lnTo>
                  <a:pt x="107051" y="642296"/>
                </a:lnTo>
                <a:cubicBezTo>
                  <a:pt x="78659" y="642296"/>
                  <a:pt x="51430" y="631017"/>
                  <a:pt x="31355" y="610941"/>
                </a:cubicBezTo>
                <a:cubicBezTo>
                  <a:pt x="11279" y="590865"/>
                  <a:pt x="1" y="563636"/>
                  <a:pt x="1" y="535244"/>
                </a:cubicBezTo>
                <a:cubicBezTo>
                  <a:pt x="1" y="392513"/>
                  <a:pt x="0" y="249782"/>
                  <a:pt x="0" y="107051"/>
                </a:cubicBezTo>
                <a:close/>
              </a:path>
            </a:pathLst>
          </a:custGeom>
        </p:spPr>
        <p:style>
          <a:lnRef idx="1">
            <a:schemeClr val="accent3"/>
          </a:lnRef>
          <a:fillRef idx="2">
            <a:schemeClr val="accent3"/>
          </a:fillRef>
          <a:effectRef idx="1">
            <a:schemeClr val="accent3"/>
          </a:effectRef>
          <a:fontRef idx="minor">
            <a:schemeClr val="dk1"/>
          </a:fontRef>
        </p:style>
        <p:txBody>
          <a:bodyPr lIns="84694" tIns="84694" rIns="84694" bIns="84694"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Self Control</a:t>
            </a:r>
          </a:p>
        </p:txBody>
      </p:sp>
    </p:spTree>
    <p:extLst>
      <p:ext uri="{BB962C8B-B14F-4D97-AF65-F5344CB8AC3E}">
        <p14:creationId xmlns:p14="http://schemas.microsoft.com/office/powerpoint/2010/main" val="2777762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A78DA6-0252-BF1D-B8DB-7D4ED7002E4E}"/>
              </a:ext>
            </a:extLst>
          </p:cNvPr>
          <p:cNvSpPr/>
          <p:nvPr/>
        </p:nvSpPr>
        <p:spPr>
          <a:xfrm>
            <a:off x="115888" y="103188"/>
            <a:ext cx="8910637" cy="659447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5">
                  <a:lumMod val="50000"/>
                </a:schemeClr>
              </a:solidFill>
            </a:endParaRPr>
          </a:p>
        </p:txBody>
      </p:sp>
      <p:sp>
        <p:nvSpPr>
          <p:cNvPr id="21" name="Rectangle 20">
            <a:extLst>
              <a:ext uri="{FF2B5EF4-FFF2-40B4-BE49-F238E27FC236}">
                <a16:creationId xmlns:a16="http://schemas.microsoft.com/office/drawing/2014/main" id="{05DB67D9-06A8-8E3E-E837-5ED3B47A9DF8}"/>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388" name="TextBox 23">
            <a:extLst>
              <a:ext uri="{FF2B5EF4-FFF2-40B4-BE49-F238E27FC236}">
                <a16:creationId xmlns:a16="http://schemas.microsoft.com/office/drawing/2014/main" id="{72ED5FD8-2E04-977A-36A1-C3E7284F6064}"/>
              </a:ext>
            </a:extLst>
          </p:cNvPr>
          <p:cNvSpPr txBox="1">
            <a:spLocks noChangeArrowheads="1"/>
          </p:cNvSpPr>
          <p:nvPr/>
        </p:nvSpPr>
        <p:spPr bwMode="auto">
          <a:xfrm>
            <a:off x="901700" y="500063"/>
            <a:ext cx="734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dirty="0">
                <a:solidFill>
                  <a:srgbClr val="F37321"/>
                </a:solidFill>
                <a:latin typeface="ITC Lubalin Graph Std Book"/>
              </a:rPr>
              <a:t>Phase Based Approach</a:t>
            </a:r>
          </a:p>
        </p:txBody>
      </p:sp>
      <p:cxnSp>
        <p:nvCxnSpPr>
          <p:cNvPr id="15" name="Straight Connector 14">
            <a:extLst>
              <a:ext uri="{FF2B5EF4-FFF2-40B4-BE49-F238E27FC236}">
                <a16:creationId xmlns:a16="http://schemas.microsoft.com/office/drawing/2014/main" id="{7A416BAF-C6CB-95FF-F606-CB8022D666B9}"/>
              </a:ext>
            </a:extLst>
          </p:cNvPr>
          <p:cNvCxnSpPr/>
          <p:nvPr/>
        </p:nvCxnSpPr>
        <p:spPr>
          <a:xfrm>
            <a:off x="901700" y="1330325"/>
            <a:ext cx="7340600" cy="0"/>
          </a:xfrm>
          <a:prstGeom prst="line">
            <a:avLst/>
          </a:prstGeom>
          <a:ln w="28575">
            <a:solidFill>
              <a:srgbClr val="F37321"/>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E1A45167-2597-ADE6-B0F0-8DBCE3484EDD}"/>
              </a:ext>
            </a:extLst>
          </p:cNvPr>
          <p:cNvGraphicFramePr/>
          <p:nvPr>
            <p:extLst>
              <p:ext uri="{D42A27DB-BD31-4B8C-83A1-F6EECF244321}">
                <p14:modId xmlns:p14="http://schemas.microsoft.com/office/powerpoint/2010/main" val="4035783277"/>
              </p:ext>
            </p:extLst>
          </p:nvPr>
        </p:nvGraphicFramePr>
        <p:xfrm>
          <a:off x="493279" y="1330325"/>
          <a:ext cx="8421188" cy="3811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91" name="Picture 6" descr="A blue letter on a black background&#10;&#10;Description automatically generated">
            <a:extLst>
              <a:ext uri="{FF2B5EF4-FFF2-40B4-BE49-F238E27FC236}">
                <a16:creationId xmlns:a16="http://schemas.microsoft.com/office/drawing/2014/main" id="{77BA8EEB-E763-DD39-2825-71063914D4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293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FD85C3C-7768-1910-DE2D-2352C3669929}"/>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811DD554-9503-1C9F-C9E6-EF9B0FB5C5A1}"/>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412" name="TextBox 23">
            <a:extLst>
              <a:ext uri="{FF2B5EF4-FFF2-40B4-BE49-F238E27FC236}">
                <a16:creationId xmlns:a16="http://schemas.microsoft.com/office/drawing/2014/main" id="{AB397695-4906-BEBA-0CA7-4B1ADC47CFEE}"/>
              </a:ext>
            </a:extLst>
          </p:cNvPr>
          <p:cNvSpPr txBox="1">
            <a:spLocks noChangeArrowheads="1"/>
          </p:cNvSpPr>
          <p:nvPr/>
        </p:nvSpPr>
        <p:spPr bwMode="auto">
          <a:xfrm>
            <a:off x="901700" y="500063"/>
            <a:ext cx="734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a:solidFill>
                  <a:srgbClr val="F37321"/>
                </a:solidFill>
                <a:latin typeface="ITC Lubalin Graph Std Book"/>
              </a:rPr>
              <a:t>Our Goals</a:t>
            </a:r>
          </a:p>
        </p:txBody>
      </p:sp>
      <p:cxnSp>
        <p:nvCxnSpPr>
          <p:cNvPr id="15" name="Straight Connector 14">
            <a:extLst>
              <a:ext uri="{FF2B5EF4-FFF2-40B4-BE49-F238E27FC236}">
                <a16:creationId xmlns:a16="http://schemas.microsoft.com/office/drawing/2014/main" id="{3F3D3CC6-F4F4-A5D2-6285-26480A945273}"/>
              </a:ext>
            </a:extLst>
          </p:cNvPr>
          <p:cNvCxnSpPr/>
          <p:nvPr/>
        </p:nvCxnSpPr>
        <p:spPr>
          <a:xfrm>
            <a:off x="901700" y="1330325"/>
            <a:ext cx="7340600" cy="0"/>
          </a:xfrm>
          <a:prstGeom prst="line">
            <a:avLst/>
          </a:prstGeom>
          <a:ln w="28575">
            <a:solidFill>
              <a:srgbClr val="F37321"/>
            </a:solidFill>
          </a:ln>
        </p:spPr>
        <p:style>
          <a:lnRef idx="1">
            <a:schemeClr val="accent1"/>
          </a:lnRef>
          <a:fillRef idx="0">
            <a:schemeClr val="accent1"/>
          </a:fillRef>
          <a:effectRef idx="0">
            <a:schemeClr val="accent1"/>
          </a:effectRef>
          <a:fontRef idx="minor">
            <a:schemeClr val="tx1"/>
          </a:fontRef>
        </p:style>
      </p:cxnSp>
      <p:pic>
        <p:nvPicPr>
          <p:cNvPr id="17414" name="Picture 1">
            <a:extLst>
              <a:ext uri="{FF2B5EF4-FFF2-40B4-BE49-F238E27FC236}">
                <a16:creationId xmlns:a16="http://schemas.microsoft.com/office/drawing/2014/main" id="{5574FDB4-DACE-5D9E-E0D7-E046215913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6775" y="5978525"/>
            <a:ext cx="292893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
            <a:extLst>
              <a:ext uri="{FF2B5EF4-FFF2-40B4-BE49-F238E27FC236}">
                <a16:creationId xmlns:a16="http://schemas.microsoft.com/office/drawing/2014/main" id="{5C9056E5-8A4E-F6D2-2ABB-9A16D8022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954"/>
          <a:stretch>
            <a:fillRect/>
          </a:stretch>
        </p:blipFill>
        <p:spPr bwMode="auto">
          <a:xfrm>
            <a:off x="376238" y="2368550"/>
            <a:ext cx="83454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404530-8A78-2D16-C055-83CF04D46224}"/>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0093FC5F-99E3-915F-17C4-DC4BCBEACE31}"/>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08" name="TextBox 23">
            <a:extLst>
              <a:ext uri="{FF2B5EF4-FFF2-40B4-BE49-F238E27FC236}">
                <a16:creationId xmlns:a16="http://schemas.microsoft.com/office/drawing/2014/main" id="{E83F61B8-2CDD-D206-F422-C3A10EE23464}"/>
              </a:ext>
            </a:extLst>
          </p:cNvPr>
          <p:cNvSpPr txBox="1">
            <a:spLocks noChangeArrowheads="1"/>
          </p:cNvSpPr>
          <p:nvPr/>
        </p:nvSpPr>
        <p:spPr bwMode="auto">
          <a:xfrm>
            <a:off x="901700" y="500063"/>
            <a:ext cx="734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a:solidFill>
                  <a:srgbClr val="F37321"/>
                </a:solidFill>
                <a:latin typeface="ITC Lubalin Graph Std Book"/>
              </a:rPr>
              <a:t>Testimonial</a:t>
            </a:r>
          </a:p>
        </p:txBody>
      </p:sp>
      <p:cxnSp>
        <p:nvCxnSpPr>
          <p:cNvPr id="15" name="Straight Connector 14">
            <a:extLst>
              <a:ext uri="{FF2B5EF4-FFF2-40B4-BE49-F238E27FC236}">
                <a16:creationId xmlns:a16="http://schemas.microsoft.com/office/drawing/2014/main" id="{0E263E24-A6F4-6CE2-BEDA-8E3866A596B0}"/>
              </a:ext>
            </a:extLst>
          </p:cNvPr>
          <p:cNvCxnSpPr/>
          <p:nvPr/>
        </p:nvCxnSpPr>
        <p:spPr>
          <a:xfrm>
            <a:off x="901700" y="1330325"/>
            <a:ext cx="7340600" cy="0"/>
          </a:xfrm>
          <a:prstGeom prst="line">
            <a:avLst/>
          </a:prstGeom>
          <a:ln w="28575">
            <a:solidFill>
              <a:srgbClr val="F37321"/>
            </a:solidFill>
          </a:ln>
        </p:spPr>
        <p:style>
          <a:lnRef idx="1">
            <a:schemeClr val="accent1"/>
          </a:lnRef>
          <a:fillRef idx="0">
            <a:schemeClr val="accent1"/>
          </a:fillRef>
          <a:effectRef idx="0">
            <a:schemeClr val="accent1"/>
          </a:effectRef>
          <a:fontRef idx="minor">
            <a:schemeClr val="tx1"/>
          </a:fontRef>
        </p:style>
      </p:cxnSp>
      <p:sp>
        <p:nvSpPr>
          <p:cNvPr id="21510" name="Rectangle 15">
            <a:extLst>
              <a:ext uri="{FF2B5EF4-FFF2-40B4-BE49-F238E27FC236}">
                <a16:creationId xmlns:a16="http://schemas.microsoft.com/office/drawing/2014/main" id="{A016FCDC-F0BB-0185-B554-1EC448708A11}"/>
              </a:ext>
            </a:extLst>
          </p:cNvPr>
          <p:cNvSpPr>
            <a:spLocks noChangeArrowheads="1"/>
          </p:cNvSpPr>
          <p:nvPr/>
        </p:nvSpPr>
        <p:spPr bwMode="auto">
          <a:xfrm>
            <a:off x="901700" y="1490008"/>
            <a:ext cx="734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altLang="en-US" sz="2400" b="1" dirty="0"/>
          </a:p>
          <a:p>
            <a:pPr algn="ctr">
              <a:lnSpc>
                <a:spcPct val="100000"/>
              </a:lnSpc>
              <a:spcBef>
                <a:spcPct val="0"/>
              </a:spcBef>
              <a:buFontTx/>
              <a:buNone/>
            </a:pPr>
            <a:r>
              <a:rPr lang="en-US" altLang="en-US" sz="2400" b="1" dirty="0"/>
              <a:t>“AMIkids changed our lives. Instead of fighting and arguing, we now know how to communicate our wants and needs”. </a:t>
            </a:r>
          </a:p>
          <a:p>
            <a:pPr>
              <a:lnSpc>
                <a:spcPct val="100000"/>
              </a:lnSpc>
              <a:spcBef>
                <a:spcPct val="0"/>
              </a:spcBef>
              <a:buFontTx/>
              <a:buNone/>
            </a:pPr>
            <a:endParaRPr lang="en-US" altLang="en-US" sz="2400" b="1" dirty="0"/>
          </a:p>
        </p:txBody>
      </p:sp>
      <p:pic>
        <p:nvPicPr>
          <p:cNvPr id="21511" name="Picture 2">
            <a:extLst>
              <a:ext uri="{FF2B5EF4-FFF2-40B4-BE49-F238E27FC236}">
                <a16:creationId xmlns:a16="http://schemas.microsoft.com/office/drawing/2014/main" id="{BE595298-431C-6104-7C2F-44AA91598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24" y="3400425"/>
            <a:ext cx="6354763"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descr="A blue letter on a black background&#10;&#10;Description automatically generated">
            <a:extLst>
              <a:ext uri="{FF2B5EF4-FFF2-40B4-BE49-F238E27FC236}">
                <a16:creationId xmlns:a16="http://schemas.microsoft.com/office/drawing/2014/main" id="{022C8B76-8AE0-7904-0AA1-52E43C3F1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1A63904-16F9-6547-61BC-84AB63A84989}"/>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3E89D112-D791-70D4-CDF7-3C86D4A2C359}"/>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532" name="TextBox 23">
            <a:extLst>
              <a:ext uri="{FF2B5EF4-FFF2-40B4-BE49-F238E27FC236}">
                <a16:creationId xmlns:a16="http://schemas.microsoft.com/office/drawing/2014/main" id="{67AEC902-9203-C22C-3EDD-040E0B41B155}"/>
              </a:ext>
            </a:extLst>
          </p:cNvPr>
          <p:cNvSpPr txBox="1">
            <a:spLocks noChangeArrowheads="1"/>
          </p:cNvSpPr>
          <p:nvPr/>
        </p:nvSpPr>
        <p:spPr bwMode="auto">
          <a:xfrm>
            <a:off x="901700" y="500063"/>
            <a:ext cx="734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a:solidFill>
                  <a:srgbClr val="F37321"/>
                </a:solidFill>
                <a:latin typeface="ITC Lubalin Graph Std Book"/>
              </a:rPr>
              <a:t>Testimonials</a:t>
            </a:r>
          </a:p>
        </p:txBody>
      </p:sp>
      <p:cxnSp>
        <p:nvCxnSpPr>
          <p:cNvPr id="15" name="Straight Connector 14">
            <a:extLst>
              <a:ext uri="{FF2B5EF4-FFF2-40B4-BE49-F238E27FC236}">
                <a16:creationId xmlns:a16="http://schemas.microsoft.com/office/drawing/2014/main" id="{B35BF8FE-CA06-E73F-E570-740F64EC10B2}"/>
              </a:ext>
            </a:extLst>
          </p:cNvPr>
          <p:cNvCxnSpPr/>
          <p:nvPr/>
        </p:nvCxnSpPr>
        <p:spPr>
          <a:xfrm>
            <a:off x="901700" y="1330325"/>
            <a:ext cx="7340600" cy="0"/>
          </a:xfrm>
          <a:prstGeom prst="line">
            <a:avLst/>
          </a:prstGeom>
          <a:ln w="28575">
            <a:solidFill>
              <a:srgbClr val="F3732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B00F6EC-CAAD-5784-A806-77DE1662FCE9}"/>
              </a:ext>
            </a:extLst>
          </p:cNvPr>
          <p:cNvSpPr/>
          <p:nvPr/>
        </p:nvSpPr>
        <p:spPr>
          <a:xfrm rot="662915">
            <a:off x="727075" y="1928813"/>
            <a:ext cx="1449388" cy="3770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7">
            <a:extLst>
              <a:ext uri="{FF2B5EF4-FFF2-40B4-BE49-F238E27FC236}">
                <a16:creationId xmlns:a16="http://schemas.microsoft.com/office/drawing/2014/main" id="{C6B259A3-5511-5F03-0B88-F71C1D3DE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92303">
            <a:off x="1316038" y="1211263"/>
            <a:ext cx="6802437"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88A632D-8695-F517-F43B-959FD6FA9656}"/>
              </a:ext>
            </a:extLst>
          </p:cNvPr>
          <p:cNvSpPr/>
          <p:nvPr/>
        </p:nvSpPr>
        <p:spPr>
          <a:xfrm rot="21255815">
            <a:off x="1398588" y="2773363"/>
            <a:ext cx="1263650" cy="3587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AB3612EC-5B0A-B983-95A4-49A513130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3010">
            <a:off x="901700" y="1387475"/>
            <a:ext cx="73406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1CBEE7C-F217-4432-D938-CA9745D64785}"/>
              </a:ext>
            </a:extLst>
          </p:cNvPr>
          <p:cNvSpPr/>
          <p:nvPr/>
        </p:nvSpPr>
        <p:spPr>
          <a:xfrm rot="588084">
            <a:off x="889000" y="2058988"/>
            <a:ext cx="1354138" cy="3598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a:extLst>
              <a:ext uri="{FF2B5EF4-FFF2-40B4-BE49-F238E27FC236}">
                <a16:creationId xmlns:a16="http://schemas.microsoft.com/office/drawing/2014/main" id="{E199DD93-F182-566B-F1C5-F2919251C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3" y="1700213"/>
            <a:ext cx="787558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nodeType="afterGroup">
                            <p:stCondLst>
                              <p:cond delay="1000"/>
                            </p:stCondLst>
                            <p:childTnLst>
                              <p:par>
                                <p:cTn id="12" presetID="31" presetClass="entr" presetSubtype="0" fill="hold" nodeType="afterEffect">
                                  <p:stCondLst>
                                    <p:cond delay="300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nodeType="afterGroup">
                            <p:stCondLst>
                              <p:cond delay="5000"/>
                            </p:stCondLst>
                            <p:childTnLst>
                              <p:par>
                                <p:cTn id="19" presetID="31" presetClass="entr" presetSubtype="0" fill="hold" nodeType="afterEffect">
                                  <p:stCondLst>
                                    <p:cond delay="25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8AB977-F8B7-D376-9C64-518FDE963275}"/>
              </a:ext>
            </a:extLst>
          </p:cNvPr>
          <p:cNvSpPr/>
          <p:nvPr/>
        </p:nvSpPr>
        <p:spPr>
          <a:xfrm>
            <a:off x="115888" y="103188"/>
            <a:ext cx="8910637" cy="659447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94F80EA1-CE83-1B87-F333-83EF2C4F8E39}"/>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68" name="TextBox 23">
            <a:extLst>
              <a:ext uri="{FF2B5EF4-FFF2-40B4-BE49-F238E27FC236}">
                <a16:creationId xmlns:a16="http://schemas.microsoft.com/office/drawing/2014/main" id="{DA4F64F0-88E3-42B3-F109-894241FAE64B}"/>
              </a:ext>
            </a:extLst>
          </p:cNvPr>
          <p:cNvSpPr txBox="1">
            <a:spLocks noChangeArrowheads="1"/>
          </p:cNvSpPr>
          <p:nvPr/>
        </p:nvSpPr>
        <p:spPr bwMode="auto">
          <a:xfrm>
            <a:off x="901700" y="500063"/>
            <a:ext cx="7340600" cy="8302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4800" b="1" dirty="0">
                <a:solidFill>
                  <a:schemeClr val="accent5">
                    <a:lumMod val="50000"/>
                  </a:schemeClr>
                </a:solidFill>
                <a:latin typeface="ITC Lubalin Graph Std Book" panose="02060502020205020404"/>
              </a:rPr>
              <a:t>Measured Outcomes</a:t>
            </a:r>
          </a:p>
        </p:txBody>
      </p:sp>
      <p:cxnSp>
        <p:nvCxnSpPr>
          <p:cNvPr id="15" name="Straight Connector 14">
            <a:extLst>
              <a:ext uri="{FF2B5EF4-FFF2-40B4-BE49-F238E27FC236}">
                <a16:creationId xmlns:a16="http://schemas.microsoft.com/office/drawing/2014/main" id="{445D78E5-42DE-429D-6725-9B57172B19C9}"/>
              </a:ext>
            </a:extLst>
          </p:cNvPr>
          <p:cNvCxnSpPr/>
          <p:nvPr/>
        </p:nvCxnSpPr>
        <p:spPr>
          <a:xfrm>
            <a:off x="801688" y="1330325"/>
            <a:ext cx="73406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8C25E9ED-25C3-AD7F-30C1-1C4E33B332F7}"/>
              </a:ext>
            </a:extLst>
          </p:cNvPr>
          <p:cNvGraphicFramePr/>
          <p:nvPr/>
        </p:nvGraphicFramePr>
        <p:xfrm>
          <a:off x="296091" y="1566559"/>
          <a:ext cx="8621485" cy="4372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607" name="Picture 5" descr="A blue letter on a black background&#10;&#10;Description automatically generated">
            <a:extLst>
              <a:ext uri="{FF2B5EF4-FFF2-40B4-BE49-F238E27FC236}">
                <a16:creationId xmlns:a16="http://schemas.microsoft.com/office/drawing/2014/main" id="{3AA42B0F-5F47-F808-ACA0-61384FFE5E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5B8F7813-5D88-3966-8D5C-2FDA67DEE4AB}"/>
              </a:ext>
            </a:extLst>
          </p:cNvPr>
          <p:cNvSpPr>
            <a:spLocks noGrp="1"/>
          </p:cNvSpPr>
          <p:nvPr>
            <p:ph type="title"/>
          </p:nvPr>
        </p:nvSpPr>
        <p:spPr>
          <a:xfrm>
            <a:off x="457200" y="457200"/>
            <a:ext cx="8229600" cy="838200"/>
          </a:xfrm>
        </p:spPr>
        <p:txBody>
          <a:bodyPr>
            <a:normAutofit fontScale="90000"/>
          </a:bodyPr>
          <a:lstStyle/>
          <a:p>
            <a:pPr algn="ctr" eaLnBrk="1" hangingPunct="1">
              <a:defRPr/>
            </a:pPr>
            <a:r>
              <a:rPr lang="en-US" b="1" dirty="0">
                <a:solidFill>
                  <a:schemeClr val="accent5">
                    <a:lumMod val="50000"/>
                  </a:schemeClr>
                </a:solidFill>
                <a:latin typeface="ITC Lubalin Graph Std Book" panose="02060502020205020404"/>
              </a:rPr>
              <a:t>Results Driven and Data Based</a:t>
            </a:r>
          </a:p>
        </p:txBody>
      </p:sp>
      <p:sp>
        <p:nvSpPr>
          <p:cNvPr id="3" name="Content Placeholder 2">
            <a:extLst>
              <a:ext uri="{FF2B5EF4-FFF2-40B4-BE49-F238E27FC236}">
                <a16:creationId xmlns:a16="http://schemas.microsoft.com/office/drawing/2014/main" id="{4A347942-69D4-A8C1-DF59-0ECC095E8E37}"/>
              </a:ext>
            </a:extLst>
          </p:cNvPr>
          <p:cNvSpPr>
            <a:spLocks noGrp="1"/>
          </p:cNvSpPr>
          <p:nvPr>
            <p:ph idx="1"/>
          </p:nvPr>
        </p:nvSpPr>
        <p:spPr>
          <a:xfrm>
            <a:off x="2598738" y="1566863"/>
            <a:ext cx="6427787" cy="4294187"/>
          </a:xfrm>
        </p:spPr>
        <p:txBody>
          <a:bodyPr>
            <a:normAutofit/>
          </a:bodyPr>
          <a:lstStyle/>
          <a:p>
            <a:pPr marL="0" indent="0" eaLnBrk="1" fontAlgn="auto" hangingPunct="1">
              <a:spcAft>
                <a:spcPts val="0"/>
              </a:spcAft>
              <a:buClr>
                <a:schemeClr val="accent3"/>
              </a:buClr>
              <a:buFont typeface="Wingdings 2"/>
              <a:buNone/>
              <a:defRPr/>
            </a:pPr>
            <a:r>
              <a:rPr lang="en-US" sz="3200" b="1" dirty="0">
                <a:latin typeface="Khmer UI" pitchFamily="34" charset="0"/>
                <a:cs typeface="Khmer UI" pitchFamily="34" charset="0"/>
              </a:rPr>
              <a:t>Reduction in</a:t>
            </a:r>
          </a:p>
          <a:p>
            <a:pPr marL="274320" indent="-274320" eaLnBrk="1" fontAlgn="auto" hangingPunct="1">
              <a:spcAft>
                <a:spcPts val="0"/>
              </a:spcAft>
              <a:buClr>
                <a:schemeClr val="accent3"/>
              </a:buClr>
              <a:buFont typeface="Wingdings 2"/>
              <a:buChar char=""/>
              <a:defRPr/>
            </a:pPr>
            <a:r>
              <a:rPr lang="en-US" sz="2400" dirty="0">
                <a:latin typeface="Khmer UI" pitchFamily="34" charset="0"/>
                <a:cs typeface="Khmer UI" pitchFamily="34" charset="0"/>
              </a:rPr>
              <a:t>Recidivism rates</a:t>
            </a:r>
          </a:p>
          <a:p>
            <a:pPr marL="274320" indent="-274320" eaLnBrk="1" fontAlgn="auto" hangingPunct="1">
              <a:spcAft>
                <a:spcPts val="0"/>
              </a:spcAft>
              <a:buClr>
                <a:schemeClr val="accent3"/>
              </a:buClr>
              <a:buFont typeface="Wingdings 2"/>
              <a:buChar char=""/>
              <a:defRPr/>
            </a:pPr>
            <a:r>
              <a:rPr lang="en-US" sz="2400" dirty="0">
                <a:latin typeface="Khmer UI" pitchFamily="34" charset="0"/>
                <a:cs typeface="Khmer UI" pitchFamily="34" charset="0"/>
              </a:rPr>
              <a:t>Crime severity for those that do reoffend</a:t>
            </a:r>
          </a:p>
          <a:p>
            <a:pPr marL="274320" indent="-274320" eaLnBrk="1" fontAlgn="auto" hangingPunct="1">
              <a:spcAft>
                <a:spcPts val="0"/>
              </a:spcAft>
              <a:buClr>
                <a:schemeClr val="accent3"/>
              </a:buClr>
              <a:buFont typeface="Wingdings 2"/>
              <a:buChar char=""/>
              <a:defRPr/>
            </a:pPr>
            <a:r>
              <a:rPr lang="en-US" sz="2400" dirty="0">
                <a:latin typeface="Khmer UI" pitchFamily="34" charset="0"/>
                <a:cs typeface="Khmer UI" pitchFamily="34" charset="0"/>
              </a:rPr>
              <a:t>School drop out rates</a:t>
            </a:r>
          </a:p>
          <a:p>
            <a:pPr marL="274320" indent="-274320" eaLnBrk="1" fontAlgn="auto" hangingPunct="1">
              <a:spcAft>
                <a:spcPts val="0"/>
              </a:spcAft>
              <a:buClr>
                <a:schemeClr val="accent3"/>
              </a:buClr>
              <a:buFont typeface="Wingdings 2"/>
              <a:buChar char=""/>
              <a:defRPr/>
            </a:pPr>
            <a:r>
              <a:rPr lang="en-US" sz="2400" dirty="0">
                <a:latin typeface="Khmer UI" pitchFamily="34" charset="0"/>
                <a:cs typeface="Khmer UI" pitchFamily="34" charset="0"/>
              </a:rPr>
              <a:t>Out of home placements</a:t>
            </a:r>
          </a:p>
          <a:p>
            <a:pPr marL="274320" indent="-274320" eaLnBrk="1" fontAlgn="auto" hangingPunct="1">
              <a:spcAft>
                <a:spcPts val="0"/>
              </a:spcAft>
              <a:buClr>
                <a:schemeClr val="accent3"/>
              </a:buClr>
              <a:buFont typeface="Wingdings 2"/>
              <a:buChar char=""/>
              <a:defRPr/>
            </a:pPr>
            <a:r>
              <a:rPr lang="en-US" sz="2400" dirty="0">
                <a:latin typeface="Khmer UI" pitchFamily="34" charset="0"/>
                <a:cs typeface="Khmer UI" pitchFamily="34" charset="0"/>
              </a:rPr>
              <a:t>Sibling crimes</a:t>
            </a:r>
          </a:p>
          <a:p>
            <a:pPr marL="274320" indent="-274320" eaLnBrk="1" fontAlgn="auto" hangingPunct="1">
              <a:spcAft>
                <a:spcPts val="0"/>
              </a:spcAft>
              <a:buClr>
                <a:schemeClr val="accent3"/>
              </a:buClr>
              <a:buFont typeface="Wingdings 2"/>
              <a:buChar char=""/>
              <a:defRPr/>
            </a:pPr>
            <a:r>
              <a:rPr lang="en-US" sz="2400" dirty="0">
                <a:latin typeface="Khmer UI" pitchFamily="34" charset="0"/>
                <a:cs typeface="Khmer UI" pitchFamily="34" charset="0"/>
              </a:rPr>
              <a:t>Drug use and drug related crimes</a:t>
            </a:r>
          </a:p>
          <a:p>
            <a:pPr marL="274320" indent="-274320" eaLnBrk="1" fontAlgn="auto" hangingPunct="1">
              <a:spcAft>
                <a:spcPts val="0"/>
              </a:spcAft>
              <a:buClr>
                <a:schemeClr val="accent3"/>
              </a:buClr>
              <a:buFont typeface="Wingdings 2"/>
              <a:buChar char=""/>
              <a:defRPr/>
            </a:pPr>
            <a:r>
              <a:rPr lang="en-US" sz="2400" dirty="0">
                <a:latin typeface="Khmer UI" pitchFamily="34" charset="0"/>
                <a:cs typeface="Khmer UI" pitchFamily="34" charset="0"/>
              </a:rPr>
              <a:t>Interpersonal Distress </a:t>
            </a:r>
          </a:p>
          <a:p>
            <a:pPr marL="274320" indent="-274320" eaLnBrk="1" fontAlgn="auto" hangingPunct="1">
              <a:spcAft>
                <a:spcPts val="0"/>
              </a:spcAft>
              <a:buClr>
                <a:schemeClr val="accent3"/>
              </a:buClr>
              <a:buFont typeface="Wingdings 2"/>
              <a:buChar char=""/>
              <a:defRPr/>
            </a:pPr>
            <a:r>
              <a:rPr lang="en-US" sz="2400" dirty="0">
                <a:latin typeface="Khmer UI" pitchFamily="34" charset="0"/>
                <a:cs typeface="Khmer UI" pitchFamily="34" charset="0"/>
              </a:rPr>
              <a:t>Adult Incarcerations</a:t>
            </a:r>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p:txBody>
      </p:sp>
      <p:sp>
        <p:nvSpPr>
          <p:cNvPr id="4" name="Down Arrow 3">
            <a:extLst>
              <a:ext uri="{FF2B5EF4-FFF2-40B4-BE49-F238E27FC236}">
                <a16:creationId xmlns:a16="http://schemas.microsoft.com/office/drawing/2014/main" id="{D3F4E9D3-D4E8-BEE4-0E27-11721DBB50F5}"/>
              </a:ext>
            </a:extLst>
          </p:cNvPr>
          <p:cNvSpPr/>
          <p:nvPr/>
        </p:nvSpPr>
        <p:spPr>
          <a:xfrm>
            <a:off x="609600" y="2133600"/>
            <a:ext cx="1755775" cy="396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C53E7499-DAF2-BDE7-4217-026A4662A113}"/>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 name="Straight Connector 1">
            <a:extLst>
              <a:ext uri="{FF2B5EF4-FFF2-40B4-BE49-F238E27FC236}">
                <a16:creationId xmlns:a16="http://schemas.microsoft.com/office/drawing/2014/main" id="{0528E162-C0D0-4090-784D-C0901282D27C}"/>
              </a:ext>
            </a:extLst>
          </p:cNvPr>
          <p:cNvCxnSpPr/>
          <p:nvPr/>
        </p:nvCxnSpPr>
        <p:spPr>
          <a:xfrm>
            <a:off x="801688" y="1330325"/>
            <a:ext cx="73406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809C37E-4C45-2746-5340-F363DFA45835}"/>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7656" name="Picture 6" descr="A blue letter on a black background&#10;&#10;Description automatically generated">
            <a:extLst>
              <a:ext uri="{FF2B5EF4-FFF2-40B4-BE49-F238E27FC236}">
                <a16:creationId xmlns:a16="http://schemas.microsoft.com/office/drawing/2014/main" id="{31B37F6B-36AE-E5CD-9815-445C8560C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2B355A3D-285B-0033-8251-F8A01728660E}"/>
              </a:ext>
            </a:extLst>
          </p:cNvPr>
          <p:cNvSpPr>
            <a:spLocks noGrp="1"/>
          </p:cNvSpPr>
          <p:nvPr>
            <p:ph type="title"/>
          </p:nvPr>
        </p:nvSpPr>
        <p:spPr>
          <a:xfrm>
            <a:off x="455613" y="304800"/>
            <a:ext cx="8229600" cy="1066800"/>
          </a:xfrm>
        </p:spPr>
        <p:txBody>
          <a:bodyPr>
            <a:normAutofit fontScale="90000"/>
          </a:bodyPr>
          <a:lstStyle/>
          <a:p>
            <a:pPr algn="ctr" eaLnBrk="1" hangingPunct="1">
              <a:defRPr/>
            </a:pPr>
            <a:r>
              <a:rPr lang="en-US" b="1" dirty="0">
                <a:solidFill>
                  <a:schemeClr val="accent5">
                    <a:lumMod val="50000"/>
                  </a:schemeClr>
                </a:solidFill>
                <a:latin typeface="ITC Lubalin Graph Std Book" panose="02060502020205020404"/>
              </a:rPr>
              <a:t>Results Driven and Data Based</a:t>
            </a:r>
          </a:p>
        </p:txBody>
      </p:sp>
      <p:sp>
        <p:nvSpPr>
          <p:cNvPr id="4" name="Content Placeholder 3">
            <a:extLst>
              <a:ext uri="{FF2B5EF4-FFF2-40B4-BE49-F238E27FC236}">
                <a16:creationId xmlns:a16="http://schemas.microsoft.com/office/drawing/2014/main" id="{CC948D6A-6531-4331-0481-7826D77E75E6}"/>
              </a:ext>
            </a:extLst>
          </p:cNvPr>
          <p:cNvSpPr>
            <a:spLocks noGrp="1"/>
          </p:cNvSpPr>
          <p:nvPr>
            <p:ph sz="half" idx="2"/>
          </p:nvPr>
        </p:nvSpPr>
        <p:spPr>
          <a:xfrm>
            <a:off x="2514600" y="1920875"/>
            <a:ext cx="6172200" cy="4433888"/>
          </a:xfrm>
        </p:spPr>
        <p:txBody>
          <a:bodyPr>
            <a:normAutofit/>
          </a:bodyPr>
          <a:lstStyle/>
          <a:p>
            <a:pPr marL="0" indent="0" eaLnBrk="1" fontAlgn="auto" hangingPunct="1">
              <a:spcAft>
                <a:spcPts val="0"/>
              </a:spcAft>
              <a:buClr>
                <a:schemeClr val="accent3"/>
              </a:buClr>
              <a:buFont typeface="Wingdings 2"/>
              <a:buNone/>
              <a:defRPr/>
            </a:pPr>
            <a:r>
              <a:rPr lang="en-US" sz="3200" b="1" dirty="0">
                <a:latin typeface="Khmer UI" pitchFamily="34" charset="0"/>
                <a:cs typeface="Khmer UI" pitchFamily="34" charset="0"/>
              </a:rPr>
              <a:t>Increase In </a:t>
            </a:r>
          </a:p>
          <a:p>
            <a:pPr marL="0" indent="0" eaLnBrk="1" fontAlgn="auto" hangingPunct="1">
              <a:spcAft>
                <a:spcPts val="0"/>
              </a:spcAft>
              <a:buClr>
                <a:schemeClr val="accent3"/>
              </a:buClr>
              <a:buFont typeface="Wingdings 2"/>
              <a:buNone/>
              <a:defRPr/>
            </a:pPr>
            <a:endParaRPr lang="en-US" dirty="0">
              <a:latin typeface="Khmer UI" pitchFamily="34" charset="0"/>
              <a:cs typeface="Khmer UI" pitchFamily="34" charset="0"/>
            </a:endParaRPr>
          </a:p>
          <a:p>
            <a:pPr marL="274320" indent="-274320" eaLnBrk="1" fontAlgn="auto" hangingPunct="1">
              <a:spcAft>
                <a:spcPts val="0"/>
              </a:spcAft>
              <a:buClr>
                <a:schemeClr val="accent3"/>
              </a:buClr>
              <a:buFont typeface="Wingdings 2"/>
              <a:buChar char=""/>
              <a:defRPr/>
            </a:pPr>
            <a:r>
              <a:rPr lang="en-US" dirty="0">
                <a:latin typeface="Khmer UI" pitchFamily="34" charset="0"/>
                <a:cs typeface="Khmer UI" pitchFamily="34" charset="0"/>
              </a:rPr>
              <a:t>Treatment Completion Rates</a:t>
            </a:r>
          </a:p>
          <a:p>
            <a:pPr marL="274320" indent="-274320" eaLnBrk="1" fontAlgn="auto" hangingPunct="1">
              <a:spcAft>
                <a:spcPts val="0"/>
              </a:spcAft>
              <a:buClr>
                <a:schemeClr val="accent3"/>
              </a:buClr>
              <a:buFont typeface="Wingdings 2"/>
              <a:buChar char=""/>
              <a:defRPr/>
            </a:pPr>
            <a:r>
              <a:rPr lang="en-US" dirty="0">
                <a:latin typeface="Khmer UI" pitchFamily="34" charset="0"/>
                <a:cs typeface="Khmer UI" pitchFamily="34" charset="0"/>
              </a:rPr>
              <a:t>Overall family functioning</a:t>
            </a:r>
          </a:p>
          <a:p>
            <a:pPr marL="274320" indent="-274320" eaLnBrk="1" fontAlgn="auto" hangingPunct="1">
              <a:spcAft>
                <a:spcPts val="0"/>
              </a:spcAft>
              <a:buClr>
                <a:schemeClr val="accent3"/>
              </a:buClr>
              <a:buFont typeface="Wingdings 2"/>
              <a:buChar char=""/>
              <a:defRPr/>
            </a:pPr>
            <a:r>
              <a:rPr lang="en-US" dirty="0">
                <a:latin typeface="Khmer UI" pitchFamily="34" charset="0"/>
                <a:cs typeface="Khmer UI" pitchFamily="34" charset="0"/>
              </a:rPr>
              <a:t>GEDs and HS Graduation rates</a:t>
            </a:r>
          </a:p>
          <a:p>
            <a:pPr marL="274320" indent="-274320" eaLnBrk="1" fontAlgn="auto" hangingPunct="1">
              <a:spcAft>
                <a:spcPts val="0"/>
              </a:spcAft>
              <a:buClr>
                <a:schemeClr val="accent3"/>
              </a:buClr>
              <a:buFont typeface="Wingdings 2"/>
              <a:buChar char=""/>
              <a:defRPr/>
            </a:pPr>
            <a:r>
              <a:rPr lang="en-US" dirty="0">
                <a:latin typeface="Khmer UI" pitchFamily="34" charset="0"/>
                <a:cs typeface="Khmer UI" pitchFamily="34" charset="0"/>
              </a:rPr>
              <a:t>Cost return (up to $14.87 return for each dollar spent)</a:t>
            </a:r>
          </a:p>
          <a:p>
            <a:pPr marL="0" indent="0" eaLnBrk="1" fontAlgn="auto" hangingPunct="1">
              <a:spcAft>
                <a:spcPts val="0"/>
              </a:spcAft>
              <a:buClr>
                <a:schemeClr val="accent3"/>
              </a:buClr>
              <a:buFont typeface="Wingdings 2"/>
              <a:buNone/>
              <a:defRPr/>
            </a:pPr>
            <a:endParaRPr lang="en-US" dirty="0">
              <a:latin typeface="Khmer UI" pitchFamily="34" charset="0"/>
              <a:cs typeface="Khmer UI" pitchFamily="34" charset="0"/>
            </a:endParaRPr>
          </a:p>
        </p:txBody>
      </p:sp>
      <p:sp>
        <p:nvSpPr>
          <p:cNvPr id="5" name="Up Arrow 4">
            <a:extLst>
              <a:ext uri="{FF2B5EF4-FFF2-40B4-BE49-F238E27FC236}">
                <a16:creationId xmlns:a16="http://schemas.microsoft.com/office/drawing/2014/main" id="{2D174BE3-EE16-D2E2-CAEE-5573D2E68445}"/>
              </a:ext>
            </a:extLst>
          </p:cNvPr>
          <p:cNvSpPr/>
          <p:nvPr/>
        </p:nvSpPr>
        <p:spPr>
          <a:xfrm>
            <a:off x="660400" y="1793875"/>
            <a:ext cx="1600200" cy="3733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5896E494-115C-4B96-1AF4-D244C6037E53}"/>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 name="Straight Connector 1">
            <a:extLst>
              <a:ext uri="{FF2B5EF4-FFF2-40B4-BE49-F238E27FC236}">
                <a16:creationId xmlns:a16="http://schemas.microsoft.com/office/drawing/2014/main" id="{D28653DF-DE60-FBF6-16FE-71C71B150F2C}"/>
              </a:ext>
            </a:extLst>
          </p:cNvPr>
          <p:cNvCxnSpPr/>
          <p:nvPr/>
        </p:nvCxnSpPr>
        <p:spPr>
          <a:xfrm>
            <a:off x="801688" y="1330325"/>
            <a:ext cx="73406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16E7554-A945-7371-3B5C-81C445881F69}"/>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9704" name="Picture 8" descr="A blue letter on a black background&#10;&#10;Description automatically generated">
            <a:extLst>
              <a:ext uri="{FF2B5EF4-FFF2-40B4-BE49-F238E27FC236}">
                <a16:creationId xmlns:a16="http://schemas.microsoft.com/office/drawing/2014/main" id="{5072062D-0BF5-0831-9F4C-B2629D883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D8AF54B-5F3B-94DC-B7C2-F588F9FEDBF3}"/>
              </a:ext>
            </a:extLst>
          </p:cNvPr>
          <p:cNvSpPr/>
          <p:nvPr/>
        </p:nvSpPr>
        <p:spPr>
          <a:xfrm>
            <a:off x="115888" y="103188"/>
            <a:ext cx="8910637" cy="659447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056041E6-5A73-B658-28ED-A6CF51DD7EC3}"/>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748" name="TextBox 23">
            <a:extLst>
              <a:ext uri="{FF2B5EF4-FFF2-40B4-BE49-F238E27FC236}">
                <a16:creationId xmlns:a16="http://schemas.microsoft.com/office/drawing/2014/main" id="{F9980659-4FA2-8413-787F-A31B59C3DFEC}"/>
              </a:ext>
            </a:extLst>
          </p:cNvPr>
          <p:cNvSpPr txBox="1">
            <a:spLocks noChangeArrowheads="1"/>
          </p:cNvSpPr>
          <p:nvPr/>
        </p:nvSpPr>
        <p:spPr bwMode="auto">
          <a:xfrm>
            <a:off x="900113" y="273050"/>
            <a:ext cx="734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dirty="0">
                <a:solidFill>
                  <a:srgbClr val="F37321"/>
                </a:solidFill>
                <a:latin typeface="ITC Lubalin Graph Std Book"/>
              </a:rPr>
              <a:t>AMIkids Recidivism</a:t>
            </a:r>
          </a:p>
        </p:txBody>
      </p:sp>
      <p:pic>
        <p:nvPicPr>
          <p:cNvPr id="31749" name="Picture 2">
            <a:extLst>
              <a:ext uri="{FF2B5EF4-FFF2-40B4-BE49-F238E27FC236}">
                <a16:creationId xmlns:a16="http://schemas.microsoft.com/office/drawing/2014/main" id="{5FF2031B-DE03-A7E7-764E-B9963EDFA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462089"/>
            <a:ext cx="7697603" cy="447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C8B16194-CA41-07F8-4778-96E5C51A723B}"/>
              </a:ext>
            </a:extLst>
          </p:cNvPr>
          <p:cNvSpPr/>
          <p:nvPr/>
        </p:nvSpPr>
        <p:spPr>
          <a:xfrm>
            <a:off x="3230563" y="3352800"/>
            <a:ext cx="1873250" cy="862013"/>
          </a:xfrm>
          <a:prstGeom prst="roundRect">
            <a:avLst/>
          </a:prstGeom>
          <a:noFill/>
          <a:ln w="76200">
            <a:solidFill>
              <a:srgbClr val="F3732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a:extLst>
              <a:ext uri="{FF2B5EF4-FFF2-40B4-BE49-F238E27FC236}">
                <a16:creationId xmlns:a16="http://schemas.microsoft.com/office/drawing/2014/main" id="{67100460-C280-4FAC-AA92-8E459C04BD16}"/>
              </a:ext>
            </a:extLst>
          </p:cNvPr>
          <p:cNvCxnSpPr/>
          <p:nvPr/>
        </p:nvCxnSpPr>
        <p:spPr>
          <a:xfrm>
            <a:off x="795338" y="1225550"/>
            <a:ext cx="73406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31752" name="Picture 5" descr="A blue letter on a black background&#10;&#10;Description automatically generated">
            <a:extLst>
              <a:ext uri="{FF2B5EF4-FFF2-40B4-BE49-F238E27FC236}">
                <a16:creationId xmlns:a16="http://schemas.microsoft.com/office/drawing/2014/main" id="{9AB363B2-F453-7800-2335-EE70DDFCA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tar: 10 Points 6">
            <a:extLst>
              <a:ext uri="{FF2B5EF4-FFF2-40B4-BE49-F238E27FC236}">
                <a16:creationId xmlns:a16="http://schemas.microsoft.com/office/drawing/2014/main" id="{29837EFE-A133-2A7E-A118-FA32584349DE}"/>
              </a:ext>
            </a:extLst>
          </p:cNvPr>
          <p:cNvSpPr/>
          <p:nvPr/>
        </p:nvSpPr>
        <p:spPr>
          <a:xfrm>
            <a:off x="5608638" y="2925763"/>
            <a:ext cx="3082925" cy="2917825"/>
          </a:xfrm>
          <a:prstGeom prst="star10">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4FAF3130-4566-6FF6-B7A0-8DF4A8C38BFF}"/>
              </a:ext>
            </a:extLst>
          </p:cNvPr>
          <p:cNvSpPr txBox="1"/>
          <p:nvPr/>
        </p:nvSpPr>
        <p:spPr>
          <a:xfrm rot="345337">
            <a:off x="6261100" y="3365500"/>
            <a:ext cx="1804988" cy="1939925"/>
          </a:xfrm>
          <a:prstGeom prst="rect">
            <a:avLst/>
          </a:prstGeom>
          <a:noFill/>
        </p:spPr>
        <p:txBody>
          <a:bodyPr>
            <a:spAutoFit/>
          </a:bodyPr>
          <a:lstStyle/>
          <a:p>
            <a:pPr algn="ctr">
              <a:defRPr/>
            </a:pPr>
            <a:r>
              <a:rPr lang="en-US" sz="2000" dirty="0">
                <a:effectLst>
                  <a:outerShdw blurRad="38100" dist="38100" dir="2700000" algn="tl">
                    <a:srgbClr val="000000">
                      <a:alpha val="43137"/>
                    </a:srgbClr>
                  </a:outerShdw>
                </a:effectLst>
              </a:rPr>
              <a:t>2022 Recidivism reduced to only 9%! These were youth served 2021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F906E9C0-B430-E622-0C62-D4C8D371E1CE}"/>
              </a:ext>
            </a:extLst>
          </p:cNvPr>
          <p:cNvPicPr>
            <a:picLocks noChangeAspect="1"/>
          </p:cNvPicPr>
          <p:nvPr/>
        </p:nvPicPr>
        <p:blipFill>
          <a:blip r:embed="rId3"/>
          <a:srcRect/>
          <a:stretch>
            <a:fillRect/>
          </a:stretch>
        </p:blipFill>
        <p:spPr bwMode="auto">
          <a:xfrm>
            <a:off x="0" y="0"/>
            <a:ext cx="9144000" cy="6858000"/>
          </a:xfrm>
          <a:prstGeom prst="rect">
            <a:avLst/>
          </a:prstGeom>
          <a:solidFill>
            <a:schemeClr val="accent1"/>
          </a:solidFill>
          <a:ln>
            <a:noFill/>
          </a:ln>
          <a:effectLst>
            <a:reflection endPos="65000" dist="50800" dir="5400000" sy="-100000" algn="bl" rotWithShape="0"/>
          </a:effectLst>
        </p:spPr>
      </p:pic>
      <p:pic>
        <p:nvPicPr>
          <p:cNvPr id="6147" name="Picture 8">
            <a:extLst>
              <a:ext uri="{FF2B5EF4-FFF2-40B4-BE49-F238E27FC236}">
                <a16:creationId xmlns:a16="http://schemas.microsoft.com/office/drawing/2014/main" id="{03CC1CB0-FB3C-5250-A818-0CD8EE0B39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a:extLst>
              <a:ext uri="{FF2B5EF4-FFF2-40B4-BE49-F238E27FC236}">
                <a16:creationId xmlns:a16="http://schemas.microsoft.com/office/drawing/2014/main" id="{093075B9-B304-0377-B29F-5322AE90BC4B}"/>
              </a:ext>
            </a:extLst>
          </p:cNvPr>
          <p:cNvSpPr txBox="1">
            <a:spLocks noChangeArrowheads="1"/>
          </p:cNvSpPr>
          <p:nvPr/>
        </p:nvSpPr>
        <p:spPr bwMode="auto">
          <a:xfrm>
            <a:off x="482600" y="3851275"/>
            <a:ext cx="4503738" cy="52387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b="1" dirty="0">
                <a:solidFill>
                  <a:srgbClr val="949CA1"/>
                </a:solidFill>
                <a:latin typeface="+mj-lt"/>
              </a:rPr>
              <a:t>February 2024</a:t>
            </a:r>
          </a:p>
        </p:txBody>
      </p:sp>
      <p:sp>
        <p:nvSpPr>
          <p:cNvPr id="7" name="TextBox 12">
            <a:extLst>
              <a:ext uri="{FF2B5EF4-FFF2-40B4-BE49-F238E27FC236}">
                <a16:creationId xmlns:a16="http://schemas.microsoft.com/office/drawing/2014/main" id="{7E57CA2A-53C3-8180-605C-25B3DF2FF392}"/>
              </a:ext>
            </a:extLst>
          </p:cNvPr>
          <p:cNvSpPr txBox="1">
            <a:spLocks noChangeArrowheads="1"/>
          </p:cNvSpPr>
          <p:nvPr/>
        </p:nvSpPr>
        <p:spPr bwMode="auto">
          <a:xfrm>
            <a:off x="133350" y="436563"/>
            <a:ext cx="5522913" cy="31083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6600" b="1" dirty="0">
                <a:solidFill>
                  <a:srgbClr val="F37321"/>
                </a:solidFill>
                <a:latin typeface="+mj-lt"/>
              </a:rPr>
              <a:t>Alabama </a:t>
            </a:r>
          </a:p>
          <a:p>
            <a:pPr algn="ctr" eaLnBrk="1" hangingPunct="1">
              <a:lnSpc>
                <a:spcPct val="100000"/>
              </a:lnSpc>
              <a:spcBef>
                <a:spcPct val="0"/>
              </a:spcBef>
              <a:buFontTx/>
              <a:buNone/>
              <a:defRPr/>
            </a:pPr>
            <a:r>
              <a:rPr lang="en-US" altLang="en-US" sz="6600" b="1" dirty="0">
                <a:solidFill>
                  <a:srgbClr val="F37321"/>
                </a:solidFill>
                <a:latin typeface="+mj-lt"/>
              </a:rPr>
              <a:t>Family Services</a:t>
            </a:r>
          </a:p>
          <a:p>
            <a:pPr algn="ctr" eaLnBrk="1" hangingPunct="1">
              <a:lnSpc>
                <a:spcPct val="100000"/>
              </a:lnSpc>
              <a:spcBef>
                <a:spcPct val="0"/>
              </a:spcBef>
              <a:buFontTx/>
              <a:buNone/>
              <a:defRPr/>
            </a:pPr>
            <a:endParaRPr lang="en-US" altLang="en-US" sz="3200" b="1" dirty="0">
              <a:solidFill>
                <a:srgbClr val="F37321"/>
              </a:solidFill>
              <a:latin typeface="+mj-lt"/>
            </a:endParaRPr>
          </a:p>
          <a:p>
            <a:pPr algn="ctr" eaLnBrk="1" hangingPunct="1">
              <a:lnSpc>
                <a:spcPct val="100000"/>
              </a:lnSpc>
              <a:spcBef>
                <a:spcPct val="0"/>
              </a:spcBef>
              <a:buFontTx/>
              <a:buNone/>
              <a:defRPr/>
            </a:pPr>
            <a:r>
              <a:rPr lang="en-US" altLang="en-US" sz="3200" b="1" dirty="0">
                <a:solidFill>
                  <a:srgbClr val="F37321"/>
                </a:solidFill>
                <a:latin typeface="+mj-lt"/>
              </a:rPr>
              <a:t>Utilizing the FFT Model</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C4EFBD4-946F-F871-F01B-ACEE9677B85A}"/>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9459" name="Picture 2">
            <a:extLst>
              <a:ext uri="{FF2B5EF4-FFF2-40B4-BE49-F238E27FC236}">
                <a16:creationId xmlns:a16="http://schemas.microsoft.com/office/drawing/2014/main" id="{6E3D839C-D363-561A-7326-28C5F293F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53988"/>
            <a:ext cx="8577262"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D77F31-6856-10BC-937F-8988E8DD896B}"/>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483" name="Picture 2">
            <a:extLst>
              <a:ext uri="{FF2B5EF4-FFF2-40B4-BE49-F238E27FC236}">
                <a16:creationId xmlns:a16="http://schemas.microsoft.com/office/drawing/2014/main" id="{044BC7C9-0557-8EE6-1B5E-3B54E369A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916113"/>
            <a:ext cx="87534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tar: 5 Points 5">
            <a:extLst>
              <a:ext uri="{FF2B5EF4-FFF2-40B4-BE49-F238E27FC236}">
                <a16:creationId xmlns:a16="http://schemas.microsoft.com/office/drawing/2014/main" id="{AE466288-2536-C1E0-5E34-4DC4E2E4B2E3}"/>
              </a:ext>
            </a:extLst>
          </p:cNvPr>
          <p:cNvSpPr/>
          <p:nvPr/>
        </p:nvSpPr>
        <p:spPr>
          <a:xfrm rot="1292943">
            <a:off x="7608888" y="2060575"/>
            <a:ext cx="949325" cy="836613"/>
          </a:xfrm>
          <a:prstGeom prst="star5">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70FF13-1A4D-79F8-9642-3983DA0F0556}"/>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5AE213AA-B6ED-8B1D-0BEF-0AC8235F665D}"/>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436" name="TextBox 23">
            <a:extLst>
              <a:ext uri="{FF2B5EF4-FFF2-40B4-BE49-F238E27FC236}">
                <a16:creationId xmlns:a16="http://schemas.microsoft.com/office/drawing/2014/main" id="{BABAFF43-D1D7-8D99-15F3-31CB02E3D6FB}"/>
              </a:ext>
            </a:extLst>
          </p:cNvPr>
          <p:cNvSpPr txBox="1">
            <a:spLocks noChangeArrowheads="1"/>
          </p:cNvSpPr>
          <p:nvPr/>
        </p:nvSpPr>
        <p:spPr bwMode="auto">
          <a:xfrm>
            <a:off x="900113" y="500063"/>
            <a:ext cx="734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a:solidFill>
                  <a:srgbClr val="F37321"/>
                </a:solidFill>
                <a:latin typeface="ITC Lubalin Graph Std Book"/>
              </a:rPr>
              <a:t>Referrals</a:t>
            </a:r>
            <a:endParaRPr lang="en-US" altLang="en-US" sz="7500" b="1">
              <a:solidFill>
                <a:srgbClr val="F37321"/>
              </a:solidFill>
              <a:latin typeface="ITC Lubalin Graph Std Book"/>
            </a:endParaRPr>
          </a:p>
        </p:txBody>
      </p:sp>
      <p:sp>
        <p:nvSpPr>
          <p:cNvPr id="18437" name="TextBox 5">
            <a:extLst>
              <a:ext uri="{FF2B5EF4-FFF2-40B4-BE49-F238E27FC236}">
                <a16:creationId xmlns:a16="http://schemas.microsoft.com/office/drawing/2014/main" id="{9257475F-82C1-5E62-913A-74703068D63E}"/>
              </a:ext>
            </a:extLst>
          </p:cNvPr>
          <p:cNvSpPr txBox="1">
            <a:spLocks noChangeArrowheads="1"/>
          </p:cNvSpPr>
          <p:nvPr/>
        </p:nvSpPr>
        <p:spPr bwMode="auto">
          <a:xfrm>
            <a:off x="438150" y="3762375"/>
            <a:ext cx="83359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en-US" sz="3200"/>
              <a:t>Send referral packet to:</a:t>
            </a:r>
          </a:p>
          <a:p>
            <a:pPr algn="ctr" eaLnBrk="1" hangingPunct="1">
              <a:lnSpc>
                <a:spcPct val="100000"/>
              </a:lnSpc>
              <a:spcBef>
                <a:spcPct val="0"/>
              </a:spcBef>
              <a:buFontTx/>
              <a:buNone/>
            </a:pPr>
            <a:r>
              <a:rPr lang="en-US" altLang="en-US" sz="3200">
                <a:solidFill>
                  <a:srgbClr val="0563C1"/>
                </a:solidFill>
                <a:latin typeface="ITC Lubalin Graph Std Book"/>
                <a:hlinkClick r:id="rId2"/>
              </a:rPr>
              <a:t>FamilyServicesAL-Referrals@amikids.org</a:t>
            </a:r>
            <a:r>
              <a:rPr lang="en-US" altLang="en-US" sz="3200">
                <a:latin typeface="ITC Lubalin Graph Std Book"/>
              </a:rPr>
              <a:t> </a:t>
            </a:r>
          </a:p>
        </p:txBody>
      </p:sp>
      <p:cxnSp>
        <p:nvCxnSpPr>
          <p:cNvPr id="15" name="Straight Connector 14">
            <a:extLst>
              <a:ext uri="{FF2B5EF4-FFF2-40B4-BE49-F238E27FC236}">
                <a16:creationId xmlns:a16="http://schemas.microsoft.com/office/drawing/2014/main" id="{7B56EA82-2214-A39C-3D25-D0A1F06D231A}"/>
              </a:ext>
            </a:extLst>
          </p:cNvPr>
          <p:cNvCxnSpPr/>
          <p:nvPr/>
        </p:nvCxnSpPr>
        <p:spPr>
          <a:xfrm>
            <a:off x="900113" y="1331913"/>
            <a:ext cx="7340600" cy="0"/>
          </a:xfrm>
          <a:prstGeom prst="line">
            <a:avLst/>
          </a:prstGeom>
          <a:ln w="28575">
            <a:solidFill>
              <a:srgbClr val="F37321"/>
            </a:solidFill>
          </a:ln>
        </p:spPr>
        <p:style>
          <a:lnRef idx="1">
            <a:schemeClr val="accent1"/>
          </a:lnRef>
          <a:fillRef idx="0">
            <a:schemeClr val="accent1"/>
          </a:fillRef>
          <a:effectRef idx="0">
            <a:schemeClr val="accent1"/>
          </a:effectRef>
          <a:fontRef idx="minor">
            <a:schemeClr val="tx1"/>
          </a:fontRef>
        </p:style>
      </p:cxnSp>
      <p:sp>
        <p:nvSpPr>
          <p:cNvPr id="18439" name="TextBox 2">
            <a:extLst>
              <a:ext uri="{FF2B5EF4-FFF2-40B4-BE49-F238E27FC236}">
                <a16:creationId xmlns:a16="http://schemas.microsoft.com/office/drawing/2014/main" id="{43741A16-3874-FB43-F6E8-8BFF0E30E760}"/>
              </a:ext>
            </a:extLst>
          </p:cNvPr>
          <p:cNvSpPr txBox="1">
            <a:spLocks noChangeArrowheads="1"/>
          </p:cNvSpPr>
          <p:nvPr/>
        </p:nvSpPr>
        <p:spPr bwMode="auto">
          <a:xfrm>
            <a:off x="1244600" y="1998663"/>
            <a:ext cx="6723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More Information can be found at:</a:t>
            </a:r>
          </a:p>
          <a:p>
            <a:pPr algn="ctr" eaLnBrk="1" hangingPunct="1"/>
            <a:r>
              <a:rPr lang="en-US" altLang="en-US" sz="2800">
                <a:hlinkClick r:id="rId3"/>
              </a:rPr>
              <a:t>www.amikidsAlabamaFamilyServices.org</a:t>
            </a:r>
            <a:r>
              <a:rPr lang="en-US" altLang="en-US" sz="2800"/>
              <a:t> </a:t>
            </a:r>
          </a:p>
        </p:txBody>
      </p:sp>
      <p:pic>
        <p:nvPicPr>
          <p:cNvPr id="18440" name="Picture 3" descr="A blue letter on a black background&#10;&#10;Description automatically generated">
            <a:extLst>
              <a:ext uri="{FF2B5EF4-FFF2-40B4-BE49-F238E27FC236}">
                <a16:creationId xmlns:a16="http://schemas.microsoft.com/office/drawing/2014/main" id="{C01DDA34-319E-4F79-EC5A-1FE3C9CD6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2">
            <a:extLst>
              <a:ext uri="{FF2B5EF4-FFF2-40B4-BE49-F238E27FC236}">
                <a16:creationId xmlns:a16="http://schemas.microsoft.com/office/drawing/2014/main" id="{16D5331E-DFD8-4070-AA77-2697E5578D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4986338"/>
            <a:ext cx="2630487" cy="1479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5" name="Picture 15">
            <a:extLst>
              <a:ext uri="{FF2B5EF4-FFF2-40B4-BE49-F238E27FC236}">
                <a16:creationId xmlns:a16="http://schemas.microsoft.com/office/drawing/2014/main" id="{6A6B20E6-7ABE-A50B-813E-430B99A20F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21021">
            <a:off x="4510088" y="4521200"/>
            <a:ext cx="2638425" cy="17494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14">
            <a:extLst>
              <a:ext uri="{FF2B5EF4-FFF2-40B4-BE49-F238E27FC236}">
                <a16:creationId xmlns:a16="http://schemas.microsoft.com/office/drawing/2014/main" id="{7D030221-1FF0-5ED1-45D9-02BCBE6883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74953">
            <a:off x="141288" y="2625725"/>
            <a:ext cx="2438400" cy="1625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2">
            <a:extLst>
              <a:ext uri="{FF2B5EF4-FFF2-40B4-BE49-F238E27FC236}">
                <a16:creationId xmlns:a16="http://schemas.microsoft.com/office/drawing/2014/main" id="{A22973FB-040C-D610-47D8-B26E978157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6150" y="2859088"/>
            <a:ext cx="2524125" cy="18938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4">
            <a:extLst>
              <a:ext uri="{FF2B5EF4-FFF2-40B4-BE49-F238E27FC236}">
                <a16:creationId xmlns:a16="http://schemas.microsoft.com/office/drawing/2014/main" id="{55795EB1-FE88-5E47-8D05-C8A6D47ABF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291028" flipH="1">
            <a:off x="4319588" y="2320925"/>
            <a:ext cx="2435225" cy="1827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9" name="Picture 10">
            <a:extLst>
              <a:ext uri="{FF2B5EF4-FFF2-40B4-BE49-F238E27FC236}">
                <a16:creationId xmlns:a16="http://schemas.microsoft.com/office/drawing/2014/main" id="{36D6BF96-7D11-AA97-40E0-D68D3BAC6C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680011">
            <a:off x="1676400" y="852488"/>
            <a:ext cx="2324100" cy="17430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0" name="Picture 8">
            <a:extLst>
              <a:ext uri="{FF2B5EF4-FFF2-40B4-BE49-F238E27FC236}">
                <a16:creationId xmlns:a16="http://schemas.microsoft.com/office/drawing/2014/main" id="{76CF3400-543E-2A90-5A2E-E409C03AD88C}"/>
              </a:ext>
            </a:extLst>
          </p:cNvPr>
          <p:cNvPicPr>
            <a:picLocks noChangeAspect="1"/>
          </p:cNvPicPr>
          <p:nvPr/>
        </p:nvPicPr>
        <p:blipFill>
          <a:blip r:embed="rId8">
            <a:extLst>
              <a:ext uri="{28A0092B-C50C-407E-A947-70E740481C1C}">
                <a14:useLocalDpi xmlns:a14="http://schemas.microsoft.com/office/drawing/2010/main" val="0"/>
              </a:ext>
            </a:extLst>
          </a:blip>
          <a:srcRect l="13618" t="5452" r="10568" b="1295"/>
          <a:stretch>
            <a:fillRect/>
          </a:stretch>
        </p:blipFill>
        <p:spPr bwMode="auto">
          <a:xfrm>
            <a:off x="3824288" y="392113"/>
            <a:ext cx="2608262" cy="1790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1" name="Picture 1">
            <a:extLst>
              <a:ext uri="{FF2B5EF4-FFF2-40B4-BE49-F238E27FC236}">
                <a16:creationId xmlns:a16="http://schemas.microsoft.com/office/drawing/2014/main" id="{0484F5DF-8CAB-4D8E-67D3-8DC0DFC0DCFF}"/>
              </a:ext>
            </a:extLst>
          </p:cNvPr>
          <p:cNvPicPr>
            <a:picLocks noChangeAspect="1"/>
          </p:cNvPicPr>
          <p:nvPr/>
        </p:nvPicPr>
        <p:blipFill>
          <a:blip r:embed="rId9">
            <a:extLst>
              <a:ext uri="{28A0092B-C50C-407E-A947-70E740481C1C}">
                <a14:useLocalDpi xmlns:a14="http://schemas.microsoft.com/office/drawing/2010/main" val="0"/>
              </a:ext>
            </a:extLst>
          </a:blip>
          <a:srcRect l="9164"/>
          <a:stretch>
            <a:fillRect/>
          </a:stretch>
        </p:blipFill>
        <p:spPr bwMode="auto">
          <a:xfrm rot="391922">
            <a:off x="239713" y="4906963"/>
            <a:ext cx="2179637" cy="15986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2" name="Picture 11">
            <a:extLst>
              <a:ext uri="{FF2B5EF4-FFF2-40B4-BE49-F238E27FC236}">
                <a16:creationId xmlns:a16="http://schemas.microsoft.com/office/drawing/2014/main" id="{ACC3E9A4-1A27-CB7B-0305-413570371C5B}"/>
              </a:ext>
            </a:extLst>
          </p:cNvPr>
          <p:cNvPicPr>
            <a:picLocks noChangeAspect="1"/>
          </p:cNvPicPr>
          <p:nvPr/>
        </p:nvPicPr>
        <p:blipFill>
          <a:blip r:embed="rId10">
            <a:extLst>
              <a:ext uri="{28A0092B-C50C-407E-A947-70E740481C1C}">
                <a14:useLocalDpi xmlns:a14="http://schemas.microsoft.com/office/drawing/2010/main" val="0"/>
              </a:ext>
            </a:extLst>
          </a:blip>
          <a:srcRect r="14925"/>
          <a:stretch>
            <a:fillRect/>
          </a:stretch>
        </p:blipFill>
        <p:spPr bwMode="auto">
          <a:xfrm rot="5760139">
            <a:off x="6811963" y="4595813"/>
            <a:ext cx="2146300" cy="1892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3" name="Picture 5">
            <a:extLst>
              <a:ext uri="{FF2B5EF4-FFF2-40B4-BE49-F238E27FC236}">
                <a16:creationId xmlns:a16="http://schemas.microsoft.com/office/drawing/2014/main" id="{D75A72B4-7402-AB8D-9F95-46500BC7018C}"/>
              </a:ext>
            </a:extLst>
          </p:cNvPr>
          <p:cNvPicPr>
            <a:picLocks noChangeAspect="1"/>
          </p:cNvPicPr>
          <p:nvPr/>
        </p:nvPicPr>
        <p:blipFill>
          <a:blip r:embed="rId11">
            <a:extLst>
              <a:ext uri="{28A0092B-C50C-407E-A947-70E740481C1C}">
                <a14:useLocalDpi xmlns:a14="http://schemas.microsoft.com/office/drawing/2010/main" val="0"/>
              </a:ext>
            </a:extLst>
          </a:blip>
          <a:srcRect t="39125" r="9569"/>
          <a:stretch>
            <a:fillRect/>
          </a:stretch>
        </p:blipFill>
        <p:spPr bwMode="auto">
          <a:xfrm>
            <a:off x="230188" y="207963"/>
            <a:ext cx="1804987" cy="21669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2CCA50B-A315-5218-C14E-99A42D51CC1D}"/>
              </a:ext>
            </a:extLst>
          </p:cNvPr>
          <p:cNvSpPr/>
          <p:nvPr/>
        </p:nvSpPr>
        <p:spPr>
          <a:xfrm>
            <a:off x="134938" y="122238"/>
            <a:ext cx="8853487" cy="6618287"/>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05" name="AutoShape 2" descr="https://amikids.sharepoint.com/sites/Communications/Shared%20Documents/Logos/AMIkids%20Alumni/AMIkidsAlumniAssociation_Tagline_Spot.png">
            <a:extLst>
              <a:ext uri="{FF2B5EF4-FFF2-40B4-BE49-F238E27FC236}">
                <a16:creationId xmlns:a16="http://schemas.microsoft.com/office/drawing/2014/main" id="{A9D6AC2C-9D77-9EBF-EB85-1DEB5B5345B0}"/>
              </a:ext>
            </a:extLst>
          </p:cNvPr>
          <p:cNvSpPr>
            <a:spLocks noChangeAspect="1" noChangeArrowheads="1"/>
          </p:cNvSpPr>
          <p:nvPr/>
        </p:nvSpPr>
        <p:spPr bwMode="auto">
          <a:xfrm>
            <a:off x="115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33806" name="Picture 3">
            <a:extLst>
              <a:ext uri="{FF2B5EF4-FFF2-40B4-BE49-F238E27FC236}">
                <a16:creationId xmlns:a16="http://schemas.microsoft.com/office/drawing/2014/main" id="{6CFAB081-685F-6490-A788-7C002A9F4898}"/>
              </a:ext>
            </a:extLst>
          </p:cNvPr>
          <p:cNvPicPr>
            <a:picLocks noChangeAspect="1"/>
          </p:cNvPicPr>
          <p:nvPr/>
        </p:nvPicPr>
        <p:blipFill>
          <a:blip r:embed="rId12">
            <a:extLst>
              <a:ext uri="{28A0092B-C50C-407E-A947-70E740481C1C}">
                <a14:useLocalDpi xmlns:a14="http://schemas.microsoft.com/office/drawing/2010/main" val="0"/>
              </a:ext>
            </a:extLst>
          </a:blip>
          <a:srcRect l="10741" r="9373"/>
          <a:stretch>
            <a:fillRect/>
          </a:stretch>
        </p:blipFill>
        <p:spPr bwMode="auto">
          <a:xfrm rot="580407">
            <a:off x="6494463" y="374650"/>
            <a:ext cx="2411412" cy="20129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A person and person standing next to each other&#10;&#10;Description automatically generated">
            <a:extLst>
              <a:ext uri="{FF2B5EF4-FFF2-40B4-BE49-F238E27FC236}">
                <a16:creationId xmlns:a16="http://schemas.microsoft.com/office/drawing/2014/main" id="{0B8C67B3-D419-5907-3FF7-B426F3F6587D}"/>
              </a:ext>
            </a:extLst>
          </p:cNvPr>
          <p:cNvPicPr>
            <a:picLocks noChangeAspect="1"/>
          </p:cNvPicPr>
          <p:nvPr/>
        </p:nvPicPr>
        <p:blipFill>
          <a:blip r:embed="rId13">
            <a:extLst>
              <a:ext uri="{28A0092B-C50C-407E-A947-70E740481C1C}">
                <a14:useLocalDpi xmlns:a14="http://schemas.microsoft.com/office/drawing/2010/main" val="0"/>
              </a:ext>
            </a:extLst>
          </a:blip>
          <a:srcRect t="13229" b="12489"/>
          <a:stretch>
            <a:fillRect/>
          </a:stretch>
        </p:blipFill>
        <p:spPr bwMode="auto">
          <a:xfrm>
            <a:off x="6762750" y="2516188"/>
            <a:ext cx="2058988" cy="2038350"/>
          </a:xfrm>
          <a:prstGeom prst="rect">
            <a:avLst/>
          </a:prstGeom>
          <a:noFill/>
          <a:ln w="38100" cap="sq">
            <a:solidFill>
              <a:srgbClr val="000000"/>
            </a:solidFill>
            <a:miter lim="800000"/>
            <a:headEnd/>
            <a:tailEnd/>
          </a:ln>
          <a:effectLst>
            <a:outerShdw blurRad="57150" dist="508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EA8BDC-3F3C-E5B6-0551-0CF2BFFF079B}"/>
              </a:ext>
            </a:extLst>
          </p:cNvPr>
          <p:cNvSpPr txBox="1"/>
          <p:nvPr/>
        </p:nvSpPr>
        <p:spPr>
          <a:xfrm>
            <a:off x="1276350" y="1017588"/>
            <a:ext cx="6313488" cy="3416320"/>
          </a:xfrm>
          <a:prstGeom prst="rect">
            <a:avLst/>
          </a:prstGeom>
          <a:noFill/>
          <a:ln>
            <a:noFill/>
          </a:ln>
        </p:spPr>
        <p:txBody>
          <a:bodyPr>
            <a:spAutoFit/>
          </a:bodyPr>
          <a:lstStyle/>
          <a:p>
            <a:pPr algn="ctr">
              <a:defRPr/>
            </a:pPr>
            <a:r>
              <a:rPr lang="en-US" sz="7200" b="1" dirty="0">
                <a:solidFill>
                  <a:srgbClr val="E26714"/>
                </a:solidFill>
                <a:effectLst>
                  <a:outerShdw blurRad="38100" dist="38100" dir="2700000" algn="tl">
                    <a:srgbClr val="000000">
                      <a:alpha val="43137"/>
                    </a:srgbClr>
                  </a:outerShdw>
                </a:effectLst>
                <a:latin typeface="ITC Lubalin Graph Std Book" panose="02060502020205020404"/>
              </a:rPr>
              <a:t>Our Alumni Says, </a:t>
            </a:r>
          </a:p>
          <a:p>
            <a:pPr algn="ctr">
              <a:defRPr/>
            </a:pPr>
            <a:r>
              <a:rPr lang="en-US" sz="7200" b="1" dirty="0">
                <a:solidFill>
                  <a:srgbClr val="E26714"/>
                </a:solidFill>
                <a:effectLst>
                  <a:outerShdw blurRad="38100" dist="38100" dir="2700000" algn="tl">
                    <a:srgbClr val="000000">
                      <a:alpha val="43137"/>
                    </a:srgbClr>
                  </a:outerShdw>
                </a:effectLst>
                <a:latin typeface="ITC Lubalin Graph Std Book" panose="02060502020205020404"/>
              </a:rPr>
              <a:t>“Thank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BA57-B9F3-9C14-9BF6-C98AC6FD89C2}"/>
              </a:ext>
            </a:extLst>
          </p:cNvPr>
          <p:cNvSpPr>
            <a:spLocks noGrp="1"/>
          </p:cNvSpPr>
          <p:nvPr>
            <p:ph type="title"/>
          </p:nvPr>
        </p:nvSpPr>
        <p:spPr>
          <a:xfrm>
            <a:off x="449263" y="198437"/>
            <a:ext cx="8229600" cy="1066800"/>
          </a:xfrm>
        </p:spPr>
        <p:txBody>
          <a:bodyPr>
            <a:normAutofit/>
          </a:bodyPr>
          <a:lstStyle/>
          <a:p>
            <a:pPr algn="ctr">
              <a:defRPr/>
            </a:pPr>
            <a:r>
              <a:rPr lang="en-US" sz="6600" b="1" dirty="0">
                <a:solidFill>
                  <a:schemeClr val="accent5">
                    <a:lumMod val="50000"/>
                  </a:schemeClr>
                </a:solidFill>
                <a:latin typeface="ITC Lubalin Graph Std Book" panose="02060502020205020404"/>
              </a:rPr>
              <a:t>Q &amp; A</a:t>
            </a:r>
          </a:p>
        </p:txBody>
      </p:sp>
      <p:sp>
        <p:nvSpPr>
          <p:cNvPr id="3" name="Content Placeholder 2">
            <a:extLst>
              <a:ext uri="{FF2B5EF4-FFF2-40B4-BE49-F238E27FC236}">
                <a16:creationId xmlns:a16="http://schemas.microsoft.com/office/drawing/2014/main" id="{177F79CF-7C65-1D26-B376-0CC2578F32BD}"/>
              </a:ext>
            </a:extLst>
          </p:cNvPr>
          <p:cNvSpPr>
            <a:spLocks noGrp="1"/>
          </p:cNvSpPr>
          <p:nvPr>
            <p:ph idx="1"/>
          </p:nvPr>
        </p:nvSpPr>
        <p:spPr>
          <a:xfrm>
            <a:off x="2432050" y="2370138"/>
            <a:ext cx="4938713" cy="3222625"/>
          </a:xfrm>
        </p:spPr>
        <p:txBody>
          <a:bodyPr>
            <a:normAutofit/>
          </a:bodyPr>
          <a:lstStyle/>
          <a:p>
            <a:pPr>
              <a:defRPr/>
            </a:pPr>
            <a:endParaRPr lang="en-US" b="1" dirty="0">
              <a:latin typeface="Khmer UI" pitchFamily="34" charset="0"/>
              <a:cs typeface="Khmer UI" pitchFamily="34" charset="0"/>
            </a:endParaRPr>
          </a:p>
          <a:p>
            <a:pPr marL="0" indent="0">
              <a:buFont typeface="Arial" panose="020B0604020202020204" pitchFamily="34" charset="0"/>
              <a:buNone/>
              <a:defRPr/>
            </a:pPr>
            <a:endParaRPr lang="en-US" dirty="0">
              <a:latin typeface="Khmer UI" pitchFamily="34" charset="0"/>
              <a:cs typeface="Khmer UI" pitchFamily="34" charset="0"/>
            </a:endParaRPr>
          </a:p>
        </p:txBody>
      </p:sp>
      <p:sp>
        <p:nvSpPr>
          <p:cNvPr id="4" name="Rectangle 3">
            <a:extLst>
              <a:ext uri="{FF2B5EF4-FFF2-40B4-BE49-F238E27FC236}">
                <a16:creationId xmlns:a16="http://schemas.microsoft.com/office/drawing/2014/main" id="{0F9D68C8-F363-0FFD-5981-5F368000DCFB}"/>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a:extLst>
              <a:ext uri="{FF2B5EF4-FFF2-40B4-BE49-F238E27FC236}">
                <a16:creationId xmlns:a16="http://schemas.microsoft.com/office/drawing/2014/main" id="{94228ED9-AF05-C309-62DC-4875A7A9108B}"/>
              </a:ext>
            </a:extLst>
          </p:cNvPr>
          <p:cNvCxnSpPr/>
          <p:nvPr/>
        </p:nvCxnSpPr>
        <p:spPr>
          <a:xfrm>
            <a:off x="1811338" y="1287463"/>
            <a:ext cx="550545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D83068F-AF07-33B5-29E6-B1708A86A051}"/>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45" name="Picture 7" descr="A blue letter on a black background&#10;&#10;Description automatically generated">
            <a:extLst>
              <a:ext uri="{FF2B5EF4-FFF2-40B4-BE49-F238E27FC236}">
                <a16:creationId xmlns:a16="http://schemas.microsoft.com/office/drawing/2014/main" id="{57F2A4C1-4FEF-5913-9525-46572090B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trategi: Fråga, pausa, nedslag &amp; studs | Kooperativt Lärande">
            <a:extLst>
              <a:ext uri="{FF2B5EF4-FFF2-40B4-BE49-F238E27FC236}">
                <a16:creationId xmlns:a16="http://schemas.microsoft.com/office/drawing/2014/main" id="{DFE0130D-3BB1-F309-5B83-3B3CFF07B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199" y="1824038"/>
            <a:ext cx="5987143" cy="3352800"/>
          </a:xfrm>
          <a:prstGeom prst="rect">
            <a:avLst/>
          </a:prstGeom>
        </p:spPr>
      </p:pic>
    </p:spTree>
    <p:extLst>
      <p:ext uri="{BB962C8B-B14F-4D97-AF65-F5344CB8AC3E}">
        <p14:creationId xmlns:p14="http://schemas.microsoft.com/office/powerpoint/2010/main" val="3974637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78AAA5D-776E-C3F6-BB6C-FB0A8C09A7C4}"/>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5D050843-91EB-B466-1025-363E86C62E95}"/>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4" name="TextBox 23">
            <a:extLst>
              <a:ext uri="{FF2B5EF4-FFF2-40B4-BE49-F238E27FC236}">
                <a16:creationId xmlns:a16="http://schemas.microsoft.com/office/drawing/2014/main" id="{FFF0CE82-51AD-1F5D-74BD-920842C52AEB}"/>
              </a:ext>
            </a:extLst>
          </p:cNvPr>
          <p:cNvSpPr txBox="1">
            <a:spLocks noChangeArrowheads="1"/>
          </p:cNvSpPr>
          <p:nvPr/>
        </p:nvSpPr>
        <p:spPr bwMode="auto">
          <a:xfrm>
            <a:off x="901700" y="523875"/>
            <a:ext cx="7340600" cy="8302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4800" b="1" dirty="0">
                <a:solidFill>
                  <a:schemeClr val="accent5">
                    <a:lumMod val="50000"/>
                  </a:schemeClr>
                </a:solidFill>
                <a:latin typeface="ITC Lubalin Graph Std Book"/>
              </a:rPr>
              <a:t>Contact</a:t>
            </a:r>
            <a:endParaRPr lang="en-US" altLang="en-US" sz="7500" b="1" dirty="0">
              <a:solidFill>
                <a:schemeClr val="accent5">
                  <a:lumMod val="50000"/>
                </a:schemeClr>
              </a:solidFill>
              <a:latin typeface="ITC Lubalin Graph Std Book"/>
            </a:endParaRPr>
          </a:p>
        </p:txBody>
      </p:sp>
      <p:sp>
        <p:nvSpPr>
          <p:cNvPr id="34821" name="TextBox 5">
            <a:extLst>
              <a:ext uri="{FF2B5EF4-FFF2-40B4-BE49-F238E27FC236}">
                <a16:creationId xmlns:a16="http://schemas.microsoft.com/office/drawing/2014/main" id="{69C8FC96-4768-C942-F216-88A40FAF34BA}"/>
              </a:ext>
            </a:extLst>
          </p:cNvPr>
          <p:cNvSpPr txBox="1">
            <a:spLocks noChangeArrowheads="1"/>
          </p:cNvSpPr>
          <p:nvPr/>
        </p:nvSpPr>
        <p:spPr bwMode="auto">
          <a:xfrm>
            <a:off x="2243275" y="1354138"/>
            <a:ext cx="47835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000" dirty="0">
              <a:latin typeface="ITC Lubalin Graph Std Book"/>
            </a:endParaRPr>
          </a:p>
          <a:p>
            <a:pPr algn="ctr" eaLnBrk="1" hangingPunct="1">
              <a:lnSpc>
                <a:spcPct val="100000"/>
              </a:lnSpc>
              <a:spcBef>
                <a:spcPct val="0"/>
              </a:spcBef>
              <a:buFontTx/>
              <a:buNone/>
            </a:pPr>
            <a:endParaRPr lang="en-US" altLang="en-US" sz="2000" dirty="0">
              <a:latin typeface="ITC Lubalin Graph Std Book"/>
            </a:endParaRPr>
          </a:p>
          <a:p>
            <a:pPr algn="ctr" eaLnBrk="1" hangingPunct="1">
              <a:lnSpc>
                <a:spcPct val="100000"/>
              </a:lnSpc>
              <a:spcBef>
                <a:spcPct val="0"/>
              </a:spcBef>
              <a:buFontTx/>
              <a:buNone/>
            </a:pPr>
            <a:r>
              <a:rPr lang="en-US" altLang="en-US" sz="2000" b="1" dirty="0">
                <a:latin typeface="ITC Lubalin Graph Std Book"/>
              </a:rPr>
              <a:t>Tankiya Morris</a:t>
            </a:r>
          </a:p>
          <a:p>
            <a:pPr algn="ctr" eaLnBrk="1" hangingPunct="1">
              <a:lnSpc>
                <a:spcPct val="100000"/>
              </a:lnSpc>
              <a:spcBef>
                <a:spcPct val="0"/>
              </a:spcBef>
              <a:buFontTx/>
              <a:buNone/>
            </a:pPr>
            <a:r>
              <a:rPr lang="en-US" altLang="en-US" sz="2000" b="1" dirty="0">
                <a:latin typeface="ITC Lubalin Graph Std Book"/>
              </a:rPr>
              <a:t>Program Manager/FFT Supervisor &amp; Sr. Site Lead</a:t>
            </a:r>
          </a:p>
          <a:p>
            <a:pPr algn="ctr" eaLnBrk="1" hangingPunct="1">
              <a:lnSpc>
                <a:spcPct val="100000"/>
              </a:lnSpc>
              <a:spcBef>
                <a:spcPct val="0"/>
              </a:spcBef>
              <a:buFontTx/>
              <a:buNone/>
            </a:pPr>
            <a:r>
              <a:rPr lang="en-US" altLang="en-US" sz="2000" b="1" dirty="0">
                <a:latin typeface="ITC Lubalin Graph Std Book"/>
              </a:rPr>
              <a:t>334-312-2302</a:t>
            </a:r>
          </a:p>
          <a:p>
            <a:pPr algn="ctr" eaLnBrk="1" hangingPunct="1">
              <a:lnSpc>
                <a:spcPct val="100000"/>
              </a:lnSpc>
              <a:spcBef>
                <a:spcPct val="0"/>
              </a:spcBef>
              <a:buFontTx/>
              <a:buNone/>
            </a:pPr>
            <a:r>
              <a:rPr lang="en-US" altLang="en-US" sz="2000" b="1" dirty="0">
                <a:latin typeface="ITC Lubalin Graph Std Book"/>
                <a:hlinkClick r:id="rId2"/>
              </a:rPr>
              <a:t>TMorris@amikids.org</a:t>
            </a:r>
            <a:endParaRPr lang="en-US" altLang="en-US" sz="2000" b="1" dirty="0">
              <a:latin typeface="ITC Lubalin Graph Std Book"/>
            </a:endParaRPr>
          </a:p>
          <a:p>
            <a:pPr algn="ctr" eaLnBrk="1" hangingPunct="1">
              <a:lnSpc>
                <a:spcPct val="100000"/>
              </a:lnSpc>
              <a:spcBef>
                <a:spcPct val="0"/>
              </a:spcBef>
              <a:buFontTx/>
              <a:buNone/>
            </a:pPr>
            <a:r>
              <a:rPr lang="en-US" altLang="en-US" sz="2000" dirty="0">
                <a:latin typeface="ITC Lubalin Graph Std Book"/>
              </a:rPr>
              <a:t> </a:t>
            </a:r>
          </a:p>
          <a:p>
            <a:pPr algn="ctr" eaLnBrk="1" hangingPunct="1">
              <a:lnSpc>
                <a:spcPct val="100000"/>
              </a:lnSpc>
              <a:spcBef>
                <a:spcPct val="0"/>
              </a:spcBef>
              <a:buFontTx/>
              <a:buNone/>
            </a:pPr>
            <a:r>
              <a:rPr lang="en-US" altLang="en-US" sz="2000" b="1" dirty="0" err="1">
                <a:cs typeface="Calibri" panose="020F0502020204030204" pitchFamily="34" charset="0"/>
              </a:rPr>
              <a:t>AMIKids</a:t>
            </a:r>
            <a:r>
              <a:rPr lang="en-US" altLang="en-US" sz="2000" b="1" dirty="0">
                <a:cs typeface="Calibri" panose="020F0502020204030204" pitchFamily="34" charset="0"/>
              </a:rPr>
              <a:t> Alabama Family Services</a:t>
            </a:r>
          </a:p>
          <a:p>
            <a:pPr algn="ctr" eaLnBrk="1" hangingPunct="1">
              <a:lnSpc>
                <a:spcPct val="100000"/>
              </a:lnSpc>
              <a:spcBef>
                <a:spcPct val="0"/>
              </a:spcBef>
              <a:buFontTx/>
              <a:buNone/>
            </a:pPr>
            <a:r>
              <a:rPr lang="en-US" altLang="en-US" sz="2000" b="1" dirty="0">
                <a:cs typeface="Calibri" panose="020F0502020204030204" pitchFamily="34" charset="0"/>
              </a:rPr>
              <a:t>600 Interstate Park Dr. </a:t>
            </a:r>
          </a:p>
          <a:p>
            <a:pPr algn="ctr" eaLnBrk="1" hangingPunct="1">
              <a:lnSpc>
                <a:spcPct val="100000"/>
              </a:lnSpc>
              <a:spcBef>
                <a:spcPct val="0"/>
              </a:spcBef>
              <a:buFontTx/>
              <a:buNone/>
            </a:pPr>
            <a:r>
              <a:rPr lang="en-US" altLang="en-US" sz="2000" b="1" dirty="0">
                <a:cs typeface="Calibri" panose="020F0502020204030204" pitchFamily="34" charset="0"/>
              </a:rPr>
              <a:t>Suite 601</a:t>
            </a:r>
          </a:p>
          <a:p>
            <a:pPr algn="ctr" eaLnBrk="1" hangingPunct="1">
              <a:lnSpc>
                <a:spcPct val="100000"/>
              </a:lnSpc>
              <a:spcBef>
                <a:spcPct val="0"/>
              </a:spcBef>
              <a:buFontTx/>
              <a:buNone/>
            </a:pPr>
            <a:r>
              <a:rPr lang="en-US" altLang="en-US" sz="2000" b="1" dirty="0">
                <a:cs typeface="Calibri" panose="020F0502020204030204" pitchFamily="34" charset="0"/>
              </a:rPr>
              <a:t>Montgomery, AL 36109</a:t>
            </a:r>
            <a:endParaRPr lang="en-US" altLang="en-US" sz="2400" dirty="0">
              <a:latin typeface="ITC Lubalin Graph Std Book"/>
            </a:endParaRPr>
          </a:p>
        </p:txBody>
      </p:sp>
      <p:cxnSp>
        <p:nvCxnSpPr>
          <p:cNvPr id="15" name="Straight Connector 14">
            <a:extLst>
              <a:ext uri="{FF2B5EF4-FFF2-40B4-BE49-F238E27FC236}">
                <a16:creationId xmlns:a16="http://schemas.microsoft.com/office/drawing/2014/main" id="{8BA78DFE-C3AC-135A-EB0C-85EB2D080E64}"/>
              </a:ext>
            </a:extLst>
          </p:cNvPr>
          <p:cNvCxnSpPr/>
          <p:nvPr/>
        </p:nvCxnSpPr>
        <p:spPr>
          <a:xfrm>
            <a:off x="900113" y="1528763"/>
            <a:ext cx="7340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34823" name="Picture 1" descr="A blue letter on a black background&#10;&#10;Description automatically generated">
            <a:extLst>
              <a:ext uri="{FF2B5EF4-FFF2-40B4-BE49-F238E27FC236}">
                <a16:creationId xmlns:a16="http://schemas.microsoft.com/office/drawing/2014/main" id="{A29D96D5-D578-4298-6B6E-862078AC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A78DA6-0252-BF1D-B8DB-7D4ED7002E4E}"/>
              </a:ext>
            </a:extLst>
          </p:cNvPr>
          <p:cNvSpPr/>
          <p:nvPr/>
        </p:nvSpPr>
        <p:spPr>
          <a:xfrm>
            <a:off x="115888" y="103188"/>
            <a:ext cx="8910637" cy="659447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5">
                  <a:lumMod val="50000"/>
                </a:schemeClr>
              </a:solidFill>
            </a:endParaRPr>
          </a:p>
        </p:txBody>
      </p:sp>
      <p:sp>
        <p:nvSpPr>
          <p:cNvPr id="21" name="Rectangle 20">
            <a:extLst>
              <a:ext uri="{FF2B5EF4-FFF2-40B4-BE49-F238E27FC236}">
                <a16:creationId xmlns:a16="http://schemas.microsoft.com/office/drawing/2014/main" id="{05DB67D9-06A8-8E3E-E837-5ED3B47A9DF8}"/>
              </a:ext>
            </a:extLst>
          </p:cNvPr>
          <p:cNvSpPr/>
          <p:nvPr/>
        </p:nvSpPr>
        <p:spPr>
          <a:xfrm>
            <a:off x="3040063" y="6297613"/>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388" name="TextBox 23">
            <a:extLst>
              <a:ext uri="{FF2B5EF4-FFF2-40B4-BE49-F238E27FC236}">
                <a16:creationId xmlns:a16="http://schemas.microsoft.com/office/drawing/2014/main" id="{72ED5FD8-2E04-977A-36A1-C3E7284F6064}"/>
              </a:ext>
            </a:extLst>
          </p:cNvPr>
          <p:cNvSpPr txBox="1">
            <a:spLocks noChangeArrowheads="1"/>
          </p:cNvSpPr>
          <p:nvPr/>
        </p:nvSpPr>
        <p:spPr bwMode="auto">
          <a:xfrm>
            <a:off x="901700" y="500063"/>
            <a:ext cx="734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dirty="0">
                <a:solidFill>
                  <a:srgbClr val="F37321"/>
                </a:solidFill>
                <a:latin typeface="ITC Lubalin Graph Std Book"/>
              </a:rPr>
              <a:t>Meet the Team</a:t>
            </a:r>
          </a:p>
        </p:txBody>
      </p:sp>
      <p:cxnSp>
        <p:nvCxnSpPr>
          <p:cNvPr id="15" name="Straight Connector 14">
            <a:extLst>
              <a:ext uri="{FF2B5EF4-FFF2-40B4-BE49-F238E27FC236}">
                <a16:creationId xmlns:a16="http://schemas.microsoft.com/office/drawing/2014/main" id="{7A416BAF-C6CB-95FF-F606-CB8022D666B9}"/>
              </a:ext>
            </a:extLst>
          </p:cNvPr>
          <p:cNvCxnSpPr/>
          <p:nvPr/>
        </p:nvCxnSpPr>
        <p:spPr>
          <a:xfrm>
            <a:off x="901700" y="1330325"/>
            <a:ext cx="7340600" cy="0"/>
          </a:xfrm>
          <a:prstGeom prst="line">
            <a:avLst/>
          </a:prstGeom>
          <a:ln w="28575">
            <a:solidFill>
              <a:srgbClr val="F37321"/>
            </a:solidFill>
          </a:ln>
        </p:spPr>
        <p:style>
          <a:lnRef idx="1">
            <a:schemeClr val="accent1"/>
          </a:lnRef>
          <a:fillRef idx="0">
            <a:schemeClr val="accent1"/>
          </a:fillRef>
          <a:effectRef idx="0">
            <a:schemeClr val="accent1"/>
          </a:effectRef>
          <a:fontRef idx="minor">
            <a:schemeClr val="tx1"/>
          </a:fontRef>
        </p:style>
      </p:cxnSp>
      <p:pic>
        <p:nvPicPr>
          <p:cNvPr id="16391" name="Picture 6" descr="A blue letter on a black background&#10;&#10;Description automatically generated">
            <a:extLst>
              <a:ext uri="{FF2B5EF4-FFF2-40B4-BE49-F238E27FC236}">
                <a16:creationId xmlns:a16="http://schemas.microsoft.com/office/drawing/2014/main" id="{77BA8EEB-E763-DD39-2825-71063914D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388" y="6061075"/>
            <a:ext cx="22542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2ECBFC9-4043-E508-29EC-99ABAB127944}"/>
              </a:ext>
            </a:extLst>
          </p:cNvPr>
          <p:cNvSpPr txBox="1"/>
          <p:nvPr/>
        </p:nvSpPr>
        <p:spPr>
          <a:xfrm>
            <a:off x="625151" y="1480095"/>
            <a:ext cx="8080310" cy="3779176"/>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78F1E"/>
                </a:solidFill>
                <a:effectLst/>
                <a:uLnTx/>
                <a:uFillTx/>
                <a:latin typeface="Century Gothic"/>
                <a:ea typeface="+mn-ea"/>
                <a:cs typeface="+mn-cs"/>
              </a:rPr>
              <a:t>*</a:t>
            </a:r>
            <a:r>
              <a:rPr kumimoji="0" lang="en-US" b="1" i="0" u="none" strike="noStrike" kern="1200" cap="none" spc="0" normalizeH="0" baseline="0" noProof="0" dirty="0">
                <a:ln>
                  <a:noFill/>
                </a:ln>
                <a:solidFill>
                  <a:srgbClr val="002060"/>
                </a:solidFill>
                <a:effectLst/>
                <a:uLnTx/>
                <a:uFillTx/>
                <a:latin typeface="Century Gothic"/>
                <a:ea typeface="+mn-ea"/>
                <a:cs typeface="+mn-cs"/>
              </a:rPr>
              <a:t>Jamelyn Hughes (Sr. FFT Therapist)- Master of Social Work</a:t>
            </a:r>
            <a:endParaRPr lang="en-US" b="1" u="sng" dirty="0">
              <a:solidFill>
                <a:srgbClr val="002060"/>
              </a:solidFill>
              <a:latin typeface="Century Gothic"/>
            </a:endParaRPr>
          </a:p>
          <a:p>
            <a:pPr algn="ctr">
              <a:lnSpc>
                <a:spcPct val="150000"/>
              </a:lnSpc>
              <a:defRPr/>
            </a:pPr>
            <a:r>
              <a:rPr lang="en-US" b="1" dirty="0">
                <a:solidFill>
                  <a:srgbClr val="F78F1E"/>
                </a:solidFill>
                <a:latin typeface="Century Gothic"/>
              </a:rPr>
              <a:t>*</a:t>
            </a:r>
            <a:r>
              <a:rPr lang="en-US" b="1" dirty="0">
                <a:solidFill>
                  <a:srgbClr val="002060"/>
                </a:solidFill>
                <a:latin typeface="Century Gothic"/>
              </a:rPr>
              <a:t>Samantha Williams (FFT Therapist &amp; PQI Auditor)- Master of Social Work</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78F1E"/>
                </a:solidFill>
                <a:effectLst/>
                <a:uLnTx/>
                <a:uFillTx/>
                <a:latin typeface="Century Gothic"/>
                <a:ea typeface="+mn-ea"/>
                <a:cs typeface="+mn-cs"/>
              </a:rPr>
              <a:t>*</a:t>
            </a:r>
            <a:r>
              <a:rPr kumimoji="0" lang="en-US" b="1" i="0" u="none" strike="noStrike" kern="1200" cap="none" spc="0" normalizeH="0" baseline="0" noProof="0" dirty="0">
                <a:ln>
                  <a:noFill/>
                </a:ln>
                <a:solidFill>
                  <a:srgbClr val="002060"/>
                </a:solidFill>
                <a:effectLst/>
                <a:uLnTx/>
                <a:uFillTx/>
                <a:latin typeface="Century Gothic"/>
                <a:ea typeface="+mn-ea"/>
                <a:cs typeface="+mn-cs"/>
              </a:rPr>
              <a:t>Latanya Simmons (FFT Therapist)- Master of Social Work</a:t>
            </a:r>
          </a:p>
          <a:p>
            <a:pPr algn="ctr">
              <a:lnSpc>
                <a:spcPct val="150000"/>
              </a:lnSpc>
              <a:defRPr/>
            </a:pPr>
            <a:r>
              <a:rPr lang="en-US" b="1" dirty="0">
                <a:solidFill>
                  <a:srgbClr val="F78F1E"/>
                </a:solidFill>
                <a:latin typeface="Century Gothic"/>
              </a:rPr>
              <a:t>*</a:t>
            </a:r>
            <a:r>
              <a:rPr lang="en-US" b="1">
                <a:solidFill>
                  <a:srgbClr val="002060"/>
                </a:solidFill>
                <a:latin typeface="Century Gothic"/>
              </a:rPr>
              <a:t>Kendra Johnson, ALC (</a:t>
            </a:r>
            <a:r>
              <a:rPr lang="en-US" b="1" dirty="0">
                <a:solidFill>
                  <a:srgbClr val="002060"/>
                </a:solidFill>
                <a:latin typeface="Century Gothic"/>
              </a:rPr>
              <a:t>FFT Therapist)- Master of Clinical Mental Health </a:t>
            </a:r>
          </a:p>
          <a:p>
            <a:pPr algn="ctr">
              <a:lnSpc>
                <a:spcPct val="150000"/>
              </a:lnSpc>
              <a:defRPr/>
            </a:pPr>
            <a:r>
              <a:rPr lang="en-US" b="1" dirty="0">
                <a:solidFill>
                  <a:srgbClr val="F78F1E"/>
                </a:solidFill>
                <a:latin typeface="Century Gothic"/>
              </a:rPr>
              <a:t>*</a:t>
            </a:r>
            <a:r>
              <a:rPr lang="en-US" b="1" dirty="0">
                <a:solidFill>
                  <a:srgbClr val="002060"/>
                </a:solidFill>
                <a:latin typeface="Century Gothic"/>
              </a:rPr>
              <a:t>Carmellia Evans (FFT Therapist)- Master of Clinical Mental Health</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78F1E"/>
                </a:solidFill>
                <a:effectLst/>
                <a:uLnTx/>
                <a:uFillTx/>
                <a:latin typeface="Century Gothic"/>
                <a:ea typeface="+mn-ea"/>
                <a:cs typeface="+mn-cs"/>
              </a:rPr>
              <a:t>*</a:t>
            </a:r>
            <a:r>
              <a:rPr kumimoji="0" lang="en-US" b="1" i="0" u="none" strike="noStrike" kern="1200" cap="none" spc="0" normalizeH="0" baseline="0" noProof="0" dirty="0">
                <a:ln>
                  <a:noFill/>
                </a:ln>
                <a:solidFill>
                  <a:srgbClr val="002060"/>
                </a:solidFill>
                <a:effectLst/>
                <a:uLnTx/>
                <a:uFillTx/>
                <a:latin typeface="Century Gothic"/>
                <a:ea typeface="+mn-ea"/>
                <a:cs typeface="+mn-cs"/>
              </a:rPr>
              <a:t>Tankiya Morris (Program Manager/FFT Supervisor)- Master of Forensic </a:t>
            </a:r>
            <a:r>
              <a:rPr kumimoji="0" lang="en-US" b="1" i="0" u="none" strike="noStrike" kern="1200" cap="none" spc="0" normalizeH="0" baseline="0" noProof="0" dirty="0">
                <a:ln>
                  <a:noFill/>
                </a:ln>
                <a:solidFill>
                  <a:srgbClr val="F78F1E"/>
                </a:solidFill>
                <a:effectLst/>
                <a:uLnTx/>
                <a:uFillTx/>
                <a:latin typeface="Century Gothic"/>
                <a:ea typeface="+mn-ea"/>
                <a:cs typeface="+mn-cs"/>
              </a:rPr>
              <a:t>*</a:t>
            </a:r>
            <a:r>
              <a:rPr kumimoji="0" lang="en-US" b="1" i="0" u="none" strike="noStrike" kern="1200" cap="none" spc="0" normalizeH="0" baseline="0" noProof="0" dirty="0">
                <a:ln>
                  <a:noFill/>
                </a:ln>
                <a:solidFill>
                  <a:srgbClr val="002060"/>
                </a:solidFill>
                <a:effectLst/>
                <a:uLnTx/>
                <a:uFillTx/>
                <a:latin typeface="Century Gothic"/>
                <a:ea typeface="+mn-ea"/>
                <a:cs typeface="+mn-cs"/>
              </a:rPr>
              <a:t>Psychology: Victimology &amp; Master of Clinical Mental Health</a:t>
            </a:r>
            <a:endParaRPr lang="en-US" b="1" dirty="0">
              <a:solidFill>
                <a:srgbClr val="002060"/>
              </a:solidFill>
              <a:latin typeface="Century Gothic"/>
            </a:endParaRPr>
          </a:p>
          <a:p>
            <a:pPr algn="ctr">
              <a:lnSpc>
                <a:spcPct val="150000"/>
              </a:lnSpc>
              <a:defRPr/>
            </a:pPr>
            <a:r>
              <a:rPr lang="en-US" b="1" dirty="0">
                <a:solidFill>
                  <a:srgbClr val="F78F1E"/>
                </a:solidFill>
                <a:latin typeface="Century Gothic"/>
              </a:rPr>
              <a:t>*</a:t>
            </a:r>
            <a:r>
              <a:rPr lang="en-US" b="1" dirty="0">
                <a:solidFill>
                  <a:srgbClr val="002060"/>
                </a:solidFill>
                <a:latin typeface="Century Gothic"/>
              </a:rPr>
              <a:t>Erica Adams- Business Manager</a:t>
            </a:r>
          </a:p>
          <a:p>
            <a:pPr>
              <a:lnSpc>
                <a:spcPct val="150000"/>
              </a:lnSpc>
              <a:defRPr/>
            </a:pPr>
            <a:endParaRPr lang="en-US" sz="1800" dirty="0">
              <a:solidFill>
                <a:prstClr val="black"/>
              </a:solidFill>
              <a:latin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27DD3B5-404E-76B0-4135-0AFD17B705A9}"/>
              </a:ext>
            </a:extLst>
          </p:cNvPr>
          <p:cNvSpPr/>
          <p:nvPr/>
        </p:nvSpPr>
        <p:spPr>
          <a:xfrm>
            <a:off x="3422650" y="5580063"/>
            <a:ext cx="2298700" cy="39211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TextBox 23">
            <a:extLst>
              <a:ext uri="{FF2B5EF4-FFF2-40B4-BE49-F238E27FC236}">
                <a16:creationId xmlns:a16="http://schemas.microsoft.com/office/drawing/2014/main" id="{E84207D7-8586-39D5-4EBC-F7B3614D1D3C}"/>
              </a:ext>
            </a:extLst>
          </p:cNvPr>
          <p:cNvSpPr txBox="1">
            <a:spLocks noChangeArrowheads="1"/>
          </p:cNvSpPr>
          <p:nvPr/>
        </p:nvSpPr>
        <p:spPr bwMode="auto">
          <a:xfrm>
            <a:off x="1792288" y="301625"/>
            <a:ext cx="55054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500" b="1">
                <a:solidFill>
                  <a:schemeClr val="tx2"/>
                </a:solidFill>
                <a:latin typeface="ITC Lubalin Graph Std Book"/>
              </a:rPr>
              <a:t>AMIkids Overview</a:t>
            </a:r>
          </a:p>
        </p:txBody>
      </p:sp>
      <p:cxnSp>
        <p:nvCxnSpPr>
          <p:cNvPr id="15" name="Straight Connector 14">
            <a:extLst>
              <a:ext uri="{FF2B5EF4-FFF2-40B4-BE49-F238E27FC236}">
                <a16:creationId xmlns:a16="http://schemas.microsoft.com/office/drawing/2014/main" id="{EBC87D12-A3B2-2F99-3BBF-A85D345FC2B6}"/>
              </a:ext>
            </a:extLst>
          </p:cNvPr>
          <p:cNvCxnSpPr/>
          <p:nvPr/>
        </p:nvCxnSpPr>
        <p:spPr>
          <a:xfrm>
            <a:off x="1819275" y="1130300"/>
            <a:ext cx="550545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11B822A-37FC-D796-235D-5918902AFC02}"/>
              </a:ext>
            </a:extLst>
          </p:cNvPr>
          <p:cNvSpPr/>
          <p:nvPr/>
        </p:nvSpPr>
        <p:spPr>
          <a:xfrm>
            <a:off x="220663" y="1504950"/>
            <a:ext cx="4440237" cy="5948363"/>
          </a:xfrm>
          <a:prstGeom prst="rect">
            <a:avLst/>
          </a:prstGeom>
        </p:spPr>
        <p:txBody>
          <a:bodyPr>
            <a:spAutoFit/>
          </a:bodyPr>
          <a:lstStyle/>
          <a:p>
            <a:pPr marL="257175" indent="-257175">
              <a:lnSpc>
                <a:spcPct val="150000"/>
              </a:lnSpc>
              <a:buFont typeface="Arial" panose="020B0604020202020204" pitchFamily="34" charset="0"/>
              <a:buChar char="•"/>
              <a:defRPr/>
            </a:pPr>
            <a:r>
              <a:rPr lang="en-US" sz="1600" dirty="0">
                <a:solidFill>
                  <a:prstClr val="black"/>
                </a:solidFill>
                <a:latin typeface="Century Gothic"/>
              </a:rPr>
              <a:t>Established over 54 years ago, AMIkids is a national nonprofit operating in 9 states.  </a:t>
            </a:r>
          </a:p>
          <a:p>
            <a:pPr marL="257175" indent="-257175">
              <a:lnSpc>
                <a:spcPct val="150000"/>
              </a:lnSpc>
              <a:buFont typeface="Arial" panose="020B0604020202020204" pitchFamily="34" charset="0"/>
              <a:buChar char="•"/>
              <a:defRPr/>
            </a:pPr>
            <a:r>
              <a:rPr lang="en-US" sz="1600" dirty="0">
                <a:solidFill>
                  <a:prstClr val="black"/>
                </a:solidFill>
                <a:latin typeface="Century Gothic"/>
              </a:rPr>
              <a:t>Annually, we serve about 4,000 youth across 54 programs. </a:t>
            </a:r>
          </a:p>
          <a:p>
            <a:pPr marL="257175" indent="-257175">
              <a:lnSpc>
                <a:spcPct val="150000"/>
              </a:lnSpc>
              <a:buFont typeface="Arial" panose="020B0604020202020204" pitchFamily="34" charset="0"/>
              <a:buChar char="•"/>
              <a:defRPr/>
            </a:pPr>
            <a:r>
              <a:rPr lang="en-US" sz="1600" dirty="0">
                <a:solidFill>
                  <a:prstClr val="black"/>
                </a:solidFill>
                <a:latin typeface="Century Gothic"/>
              </a:rPr>
              <a:t>We serve a variety of youth and families, but have historically served youth at risk of involvement with juvenile justice or child welfare systems. </a:t>
            </a:r>
          </a:p>
          <a:p>
            <a:pPr marL="257175" indent="-257175">
              <a:lnSpc>
                <a:spcPct val="150000"/>
              </a:lnSpc>
              <a:buFont typeface="Arial" panose="020B0604020202020204" pitchFamily="34" charset="0"/>
              <a:buChar char="•"/>
              <a:defRPr/>
            </a:pPr>
            <a:r>
              <a:rPr lang="en-US" sz="1600" dirty="0">
                <a:solidFill>
                  <a:prstClr val="black"/>
                </a:solidFill>
                <a:latin typeface="Century Gothic"/>
              </a:rPr>
              <a:t>AMIkids has a long history of providing Functional Family Therapy since 2006</a:t>
            </a:r>
          </a:p>
          <a:p>
            <a:pPr marL="214313" indent="-214313">
              <a:lnSpc>
                <a:spcPct val="150000"/>
              </a:lnSpc>
              <a:buFont typeface="Arial" pitchFamily="34" charset="0"/>
              <a:buChar char="•"/>
              <a:defRPr/>
            </a:pPr>
            <a:r>
              <a:rPr lang="en-US" sz="1600" dirty="0">
                <a:solidFill>
                  <a:prstClr val="black"/>
                </a:solidFill>
                <a:latin typeface="Century Gothic"/>
              </a:rPr>
              <a:t>AMIkids currently oversees 7 FFT teams in NC, AL &amp; NM</a:t>
            </a:r>
          </a:p>
          <a:p>
            <a:pPr>
              <a:lnSpc>
                <a:spcPct val="150000"/>
              </a:lnSpc>
              <a:defRPr/>
            </a:pPr>
            <a:endParaRPr lang="en-US" sz="1500" dirty="0">
              <a:solidFill>
                <a:prstClr val="black"/>
              </a:solidFill>
              <a:latin typeface="Century Gothic"/>
            </a:endParaRPr>
          </a:p>
          <a:p>
            <a:pPr marL="214313" indent="-214313">
              <a:lnSpc>
                <a:spcPct val="150000"/>
              </a:lnSpc>
              <a:buFont typeface="Arial" pitchFamily="34" charset="0"/>
              <a:buChar char="•"/>
              <a:defRPr/>
            </a:pPr>
            <a:endParaRPr lang="en-US" sz="1500" dirty="0">
              <a:solidFill>
                <a:prstClr val="black"/>
              </a:solidFill>
              <a:latin typeface="Century Gothic"/>
            </a:endParaRPr>
          </a:p>
          <a:p>
            <a:pPr marL="214313" indent="-214313">
              <a:lnSpc>
                <a:spcPct val="150000"/>
              </a:lnSpc>
              <a:buFont typeface="Arial" pitchFamily="34" charset="0"/>
              <a:buChar char="•"/>
              <a:defRPr/>
            </a:pPr>
            <a:endParaRPr lang="en-US" dirty="0">
              <a:solidFill>
                <a:prstClr val="black"/>
              </a:solidFill>
              <a:latin typeface="Century Gothic"/>
            </a:endParaRPr>
          </a:p>
        </p:txBody>
      </p:sp>
      <p:pic>
        <p:nvPicPr>
          <p:cNvPr id="8198" name="Picture 2" descr="A blue letter on a black background&#10;&#10;Description automatically generated">
            <a:extLst>
              <a:ext uri="{FF2B5EF4-FFF2-40B4-BE49-F238E27FC236}">
                <a16:creationId xmlns:a16="http://schemas.microsoft.com/office/drawing/2014/main" id="{B7AF1750-4E6F-1805-6E12-B3E4208C9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5972175"/>
            <a:ext cx="2255838"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
            <a:extLst>
              <a:ext uri="{FF2B5EF4-FFF2-40B4-BE49-F238E27FC236}">
                <a16:creationId xmlns:a16="http://schemas.microsoft.com/office/drawing/2014/main" id="{DC0F59D8-B12A-1780-9B23-FBA3B8DD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769"/>
          <a:stretch>
            <a:fillRect/>
          </a:stretch>
        </p:blipFill>
        <p:spPr bwMode="auto">
          <a:xfrm>
            <a:off x="4464050" y="1755775"/>
            <a:ext cx="454501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E847F7A-FDF4-C747-D5FD-3B3173FA6C88}"/>
              </a:ext>
            </a:extLst>
          </p:cNvPr>
          <p:cNvSpPr/>
          <p:nvPr/>
        </p:nvSpPr>
        <p:spPr>
          <a:xfrm>
            <a:off x="8516938" y="3700463"/>
            <a:ext cx="554037" cy="10366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50DE797A-D362-17FE-F4A5-69DD86E8D845}"/>
              </a:ext>
            </a:extLst>
          </p:cNvPr>
          <p:cNvSpPr/>
          <p:nvPr/>
        </p:nvSpPr>
        <p:spPr>
          <a:xfrm>
            <a:off x="134938" y="77788"/>
            <a:ext cx="8853487" cy="667067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endParaRPr>
          </a:p>
        </p:txBody>
      </p:sp>
      <p:pic>
        <p:nvPicPr>
          <p:cNvPr id="8202" name="Picture 4" descr="A map of the united states&#10;&#10;Description automatically generated">
            <a:extLst>
              <a:ext uri="{FF2B5EF4-FFF2-40B4-BE49-F238E27FC236}">
                <a16:creationId xmlns:a16="http://schemas.microsoft.com/office/drawing/2014/main" id="{7D16FA6E-B0F9-3C45-58D0-4D16A0888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821" t="65399"/>
          <a:stretch>
            <a:fillRect/>
          </a:stretch>
        </p:blipFill>
        <p:spPr bwMode="auto">
          <a:xfrm>
            <a:off x="6415088" y="4860925"/>
            <a:ext cx="229870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1EB04826-8014-35F8-8E75-870B76E37C10}"/>
              </a:ext>
            </a:extLst>
          </p:cNvPr>
          <p:cNvSpPr/>
          <p:nvPr/>
        </p:nvSpPr>
        <p:spPr>
          <a:xfrm>
            <a:off x="6430963" y="644525"/>
            <a:ext cx="2255837" cy="2428875"/>
          </a:xfrm>
          <a:prstGeom prst="star10">
            <a:avLst/>
          </a:prstGeom>
          <a:solidFill>
            <a:srgbClr val="E2671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9" name="Picture 2" descr="A map of the state of alabama&#10;&#10;Description automatically generated">
            <a:extLst>
              <a:ext uri="{FF2B5EF4-FFF2-40B4-BE49-F238E27FC236}">
                <a16:creationId xmlns:a16="http://schemas.microsoft.com/office/drawing/2014/main" id="{0D0527DB-72B5-DCE8-3C14-D8CA96B17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238125"/>
            <a:ext cx="6203950" cy="73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A5CE959-7AB2-5BF2-FF63-FCF0281D0D04}"/>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A08A77D8-85D4-EA2F-48F7-B82865D458A2}"/>
              </a:ext>
            </a:extLst>
          </p:cNvPr>
          <p:cNvSpPr/>
          <p:nvPr/>
        </p:nvSpPr>
        <p:spPr>
          <a:xfrm>
            <a:off x="5588000" y="6338888"/>
            <a:ext cx="3063875" cy="52228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222" name="Picture 3" descr="A blue letter on a black background&#10;&#10;Description automatically generated">
            <a:extLst>
              <a:ext uri="{FF2B5EF4-FFF2-40B4-BE49-F238E27FC236}">
                <a16:creationId xmlns:a16="http://schemas.microsoft.com/office/drawing/2014/main" id="{2BDDEE68-2DD8-EEF1-ED7F-50EBB1054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6103938"/>
            <a:ext cx="225425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4">
            <a:extLst>
              <a:ext uri="{FF2B5EF4-FFF2-40B4-BE49-F238E27FC236}">
                <a16:creationId xmlns:a16="http://schemas.microsoft.com/office/drawing/2014/main" id="{338E3B1F-9F21-01A8-FC83-7D58DB0EB312}"/>
              </a:ext>
            </a:extLst>
          </p:cNvPr>
          <p:cNvSpPr txBox="1">
            <a:spLocks noChangeArrowheads="1"/>
          </p:cNvSpPr>
          <p:nvPr/>
        </p:nvSpPr>
        <p:spPr bwMode="auto">
          <a:xfrm rot="519396">
            <a:off x="6692900" y="1196975"/>
            <a:ext cx="1820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a:t>Now serving Jefferson and Montgomery Counties!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621B7-0FF0-1B1C-3D09-B908F4BB66AF}"/>
              </a:ext>
            </a:extLst>
          </p:cNvPr>
          <p:cNvSpPr>
            <a:spLocks noGrp="1"/>
          </p:cNvSpPr>
          <p:nvPr>
            <p:ph type="title"/>
          </p:nvPr>
        </p:nvSpPr>
        <p:spPr>
          <a:xfrm>
            <a:off x="1" y="1"/>
            <a:ext cx="8839200" cy="1856792"/>
          </a:xfrm>
        </p:spPr>
        <p:txBody>
          <a:bodyPr/>
          <a:lstStyle/>
          <a:p>
            <a:pPr>
              <a:defRPr/>
            </a:pPr>
            <a:r>
              <a:rPr lang="en-US" dirty="0">
                <a:solidFill>
                  <a:schemeClr val="accent5">
                    <a:lumMod val="50000"/>
                  </a:schemeClr>
                </a:solidFill>
                <a:latin typeface="ITC Lubalin Graph Std Book" panose="02060502020205020404"/>
                <a:cs typeface="Khmer UI" pitchFamily="34" charset="0"/>
              </a:rPr>
              <a:t>        </a:t>
            </a:r>
            <a:r>
              <a:rPr lang="en-US" b="1" dirty="0">
                <a:solidFill>
                  <a:schemeClr val="accent5">
                    <a:lumMod val="50000"/>
                  </a:schemeClr>
                </a:solidFill>
                <a:latin typeface="ITC Lubalin Graph Std Book" panose="02060502020205020404"/>
                <a:cs typeface="Khmer UI" pitchFamily="34" charset="0"/>
              </a:rPr>
              <a:t>What is</a:t>
            </a:r>
          </a:p>
        </p:txBody>
      </p:sp>
      <p:sp>
        <p:nvSpPr>
          <p:cNvPr id="3" name="Content Placeholder 2">
            <a:extLst>
              <a:ext uri="{FF2B5EF4-FFF2-40B4-BE49-F238E27FC236}">
                <a16:creationId xmlns:a16="http://schemas.microsoft.com/office/drawing/2014/main" id="{15033FA5-0758-7DD9-06D7-580DFB60BD5D}"/>
              </a:ext>
            </a:extLst>
          </p:cNvPr>
          <p:cNvSpPr>
            <a:spLocks noGrp="1"/>
          </p:cNvSpPr>
          <p:nvPr>
            <p:ph idx="1"/>
          </p:nvPr>
        </p:nvSpPr>
        <p:spPr>
          <a:xfrm>
            <a:off x="304800" y="1600200"/>
            <a:ext cx="8534400" cy="4800600"/>
          </a:xfrm>
        </p:spPr>
        <p:txBody>
          <a:bodyPr>
            <a:normAutofit fontScale="92500"/>
          </a:bodyPr>
          <a:lstStyle/>
          <a:p>
            <a:pPr marL="0" indent="0" algn="ctr">
              <a:buFont typeface="Arial" panose="020B0604020202020204" pitchFamily="34" charset="0"/>
              <a:buNone/>
              <a:defRPr/>
            </a:pPr>
            <a:endParaRPr lang="en-US" sz="2400" dirty="0"/>
          </a:p>
          <a:p>
            <a:pPr marL="0" indent="0" algn="ctr">
              <a:buFont typeface="Arial" panose="020B0604020202020204" pitchFamily="34" charset="0"/>
              <a:buNone/>
              <a:defRPr/>
            </a:pPr>
            <a:r>
              <a:rPr lang="en-US" sz="2400" dirty="0"/>
              <a:t>It is a </a:t>
            </a:r>
            <a:r>
              <a:rPr lang="en-US" sz="2400" b="1" dirty="0">
                <a:solidFill>
                  <a:srgbClr val="E26714"/>
                </a:solidFill>
              </a:rPr>
              <a:t>short term</a:t>
            </a:r>
            <a:r>
              <a:rPr lang="en-US" sz="2400" dirty="0">
                <a:solidFill>
                  <a:srgbClr val="E26714"/>
                </a:solidFill>
              </a:rPr>
              <a:t>, </a:t>
            </a:r>
            <a:r>
              <a:rPr lang="en-US" sz="2400" b="1" dirty="0">
                <a:solidFill>
                  <a:srgbClr val="E26714"/>
                </a:solidFill>
              </a:rPr>
              <a:t>home-based</a:t>
            </a:r>
            <a:r>
              <a:rPr lang="en-US" sz="2400" dirty="0">
                <a:solidFill>
                  <a:srgbClr val="E26714"/>
                </a:solidFill>
              </a:rPr>
              <a:t> </a:t>
            </a:r>
            <a:r>
              <a:rPr lang="en-US" sz="2400" dirty="0"/>
              <a:t>family counseling model developed by FFT, LLC. This </a:t>
            </a:r>
            <a:r>
              <a:rPr lang="en-US" sz="2400" b="1" dirty="0">
                <a:solidFill>
                  <a:srgbClr val="E26714"/>
                </a:solidFill>
              </a:rPr>
              <a:t>intensive</a:t>
            </a:r>
            <a:r>
              <a:rPr lang="en-US" sz="2400" b="1" dirty="0"/>
              <a:t> </a:t>
            </a:r>
            <a:r>
              <a:rPr lang="en-US" sz="2400" dirty="0"/>
              <a:t>model assesses and addresses family dynamics that may be impacting the youth’s behaviors, decision making and emotional health. The FFT Model has received international recognition for its outcomes with youth and families to </a:t>
            </a:r>
            <a:r>
              <a:rPr lang="en-US" sz="2400" b="1" dirty="0">
                <a:solidFill>
                  <a:srgbClr val="E26714"/>
                </a:solidFill>
              </a:rPr>
              <a:t>overcome delinquency, substance abuse, and violence</a:t>
            </a:r>
            <a:r>
              <a:rPr lang="en-US" sz="2400" dirty="0"/>
              <a:t>. </a:t>
            </a:r>
          </a:p>
          <a:p>
            <a:pPr marL="0" indent="0" algn="ctr">
              <a:buFont typeface="Arial" panose="020B0604020202020204" pitchFamily="34" charset="0"/>
              <a:buNone/>
              <a:defRPr/>
            </a:pPr>
            <a:endParaRPr lang="en-US" sz="2400" dirty="0"/>
          </a:p>
          <a:p>
            <a:pPr marL="0" indent="0" algn="ctr">
              <a:buFont typeface="Arial" panose="020B0604020202020204" pitchFamily="34" charset="0"/>
              <a:buNone/>
              <a:defRPr/>
            </a:pPr>
            <a:r>
              <a:rPr lang="en-US" sz="2400" dirty="0"/>
              <a:t>Each family has a clinician assigned to them that provides a space for </a:t>
            </a:r>
            <a:r>
              <a:rPr lang="en-US" sz="2400" b="1" dirty="0">
                <a:solidFill>
                  <a:srgbClr val="E26714"/>
                </a:solidFill>
              </a:rPr>
              <a:t>respect-based</a:t>
            </a:r>
            <a:r>
              <a:rPr lang="en-US" sz="2400" dirty="0">
                <a:solidFill>
                  <a:srgbClr val="E26714"/>
                </a:solidFill>
              </a:rPr>
              <a:t> </a:t>
            </a:r>
            <a:r>
              <a:rPr lang="en-US" sz="2400" dirty="0"/>
              <a:t>interventions that are </a:t>
            </a:r>
            <a:r>
              <a:rPr lang="en-US" sz="2400" b="1" dirty="0">
                <a:solidFill>
                  <a:srgbClr val="E26714"/>
                </a:solidFill>
              </a:rPr>
              <a:t>culturally responsive</a:t>
            </a:r>
            <a:r>
              <a:rPr lang="en-US" sz="2400" dirty="0">
                <a:solidFill>
                  <a:srgbClr val="E26714"/>
                </a:solidFill>
              </a:rPr>
              <a:t> </a:t>
            </a:r>
            <a:r>
              <a:rPr lang="en-US" sz="2400" dirty="0"/>
              <a:t>and match to each family. The result is long standing change that impacts multiple generations by breaking the cycle of victimization, incarceration, and dysfunction. It is an evidence-based model available to families with youth between the ages of 10-18, residing with their long-term family. </a:t>
            </a:r>
            <a:endParaRPr lang="en-US" sz="3200" kern="0" dirty="0">
              <a:latin typeface="Khmer UI" pitchFamily="34" charset="0"/>
              <a:ea typeface="ＭＳ Ｐゴシック"/>
              <a:cs typeface="Khmer UI" pitchFamily="34" charset="0"/>
            </a:endParaRPr>
          </a:p>
        </p:txBody>
      </p:sp>
      <p:sp>
        <p:nvSpPr>
          <p:cNvPr id="5" name="Rectangle 4">
            <a:extLst>
              <a:ext uri="{FF2B5EF4-FFF2-40B4-BE49-F238E27FC236}">
                <a16:creationId xmlns:a16="http://schemas.microsoft.com/office/drawing/2014/main" id="{E52E60B0-3AEE-9A0B-1FC3-B7F6D88FD32E}"/>
              </a:ext>
            </a:extLst>
          </p:cNvPr>
          <p:cNvSpPr/>
          <p:nvPr/>
        </p:nvSpPr>
        <p:spPr>
          <a:xfrm>
            <a:off x="115888" y="103188"/>
            <a:ext cx="8910637" cy="659447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a:extLst>
              <a:ext uri="{FF2B5EF4-FFF2-40B4-BE49-F238E27FC236}">
                <a16:creationId xmlns:a16="http://schemas.microsoft.com/office/drawing/2014/main" id="{B0B3AE04-7B5D-4CA7-EC92-4A02D17D54C5}"/>
              </a:ext>
            </a:extLst>
          </p:cNvPr>
          <p:cNvCxnSpPr/>
          <p:nvPr/>
        </p:nvCxnSpPr>
        <p:spPr>
          <a:xfrm>
            <a:off x="1758950" y="1600200"/>
            <a:ext cx="550545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AD858A-AC5C-7E2F-A0F0-0490DE78B710}"/>
              </a:ext>
            </a:extLst>
          </p:cNvPr>
          <p:cNvPicPr>
            <a:picLocks noChangeAspect="1"/>
          </p:cNvPicPr>
          <p:nvPr/>
        </p:nvPicPr>
        <p:blipFill>
          <a:blip r:embed="rId3"/>
          <a:stretch>
            <a:fillRect/>
          </a:stretch>
        </p:blipFill>
        <p:spPr>
          <a:xfrm>
            <a:off x="3727450" y="390525"/>
            <a:ext cx="4275138" cy="101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954305A-7E69-7673-FAA4-524908EF9244}"/>
              </a:ext>
            </a:extLst>
          </p:cNvPr>
          <p:cNvSpPr>
            <a:spLocks noGrp="1" noRot="1"/>
          </p:cNvSpPr>
          <p:nvPr>
            <p:ph type="title" idx="4294967295"/>
          </p:nvPr>
        </p:nvSpPr>
        <p:spPr>
          <a:xfrm>
            <a:off x="0" y="228600"/>
            <a:ext cx="9144000" cy="1143000"/>
          </a:xfrm>
        </p:spPr>
        <p:txBody>
          <a:bodyPr/>
          <a:lstStyle/>
          <a:p>
            <a:pPr algn="ctr" eaLnBrk="1" hangingPunct="1"/>
            <a:r>
              <a:rPr lang="en-US" altLang="en-US" sz="4800" b="1" dirty="0">
                <a:solidFill>
                  <a:srgbClr val="002060"/>
                </a:solidFill>
                <a:latin typeface="ITC Lubalin Graph Std Book"/>
              </a:rPr>
              <a:t>FFT Basics</a:t>
            </a:r>
          </a:p>
        </p:txBody>
      </p:sp>
      <p:sp>
        <p:nvSpPr>
          <p:cNvPr id="570371" name="Rectangle 3">
            <a:extLst>
              <a:ext uri="{FF2B5EF4-FFF2-40B4-BE49-F238E27FC236}">
                <a16:creationId xmlns:a16="http://schemas.microsoft.com/office/drawing/2014/main" id="{3CFDC2AB-9816-EBF0-C355-E3B5C9879A2D}"/>
              </a:ext>
            </a:extLst>
          </p:cNvPr>
          <p:cNvSpPr>
            <a:spLocks noGrp="1" noChangeArrowheads="1"/>
          </p:cNvSpPr>
          <p:nvPr>
            <p:ph type="body" idx="4294967295"/>
          </p:nvPr>
        </p:nvSpPr>
        <p:spPr>
          <a:xfrm>
            <a:off x="0" y="1371600"/>
            <a:ext cx="9144000" cy="5486400"/>
          </a:xfrm>
        </p:spPr>
        <p:txBody>
          <a:bodyPr>
            <a:normAutofit/>
          </a:bodyPr>
          <a:lstStyle/>
          <a:p>
            <a:pPr eaLnBrk="1" hangingPunct="1">
              <a:buFontTx/>
              <a:buChar char="-"/>
              <a:defRPr/>
            </a:pPr>
            <a:endParaRPr lang="en-US" sz="2400" b="1" dirty="0"/>
          </a:p>
          <a:p>
            <a:pPr eaLnBrk="1" hangingPunct="1">
              <a:buFont typeface="Arial" pitchFamily="-109" charset="0"/>
              <a:buNone/>
              <a:defRPr/>
            </a:pPr>
            <a:endParaRPr lang="en-US" sz="2400" b="1" dirty="0">
              <a:effectLst>
                <a:outerShdw blurRad="38100" dist="38100" dir="2700000" algn="tl">
                  <a:srgbClr val="000000"/>
                </a:outerShdw>
              </a:effectLst>
            </a:endParaRPr>
          </a:p>
        </p:txBody>
      </p:sp>
      <p:sp>
        <p:nvSpPr>
          <p:cNvPr id="5" name="Rectangle 4">
            <a:extLst>
              <a:ext uri="{FF2B5EF4-FFF2-40B4-BE49-F238E27FC236}">
                <a16:creationId xmlns:a16="http://schemas.microsoft.com/office/drawing/2014/main" id="{A2092938-9631-B730-ED32-BE48EA273B2C}"/>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 name="Diagram 1">
            <a:extLst>
              <a:ext uri="{FF2B5EF4-FFF2-40B4-BE49-F238E27FC236}">
                <a16:creationId xmlns:a16="http://schemas.microsoft.com/office/drawing/2014/main" id="{934F29CE-AD7F-F6C8-448C-D2C502A95D0D}"/>
              </a:ext>
            </a:extLst>
          </p:cNvPr>
          <p:cNvGraphicFramePr/>
          <p:nvPr/>
        </p:nvGraphicFramePr>
        <p:xfrm>
          <a:off x="685800" y="1397000"/>
          <a:ext cx="80010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Connector 2">
            <a:extLst>
              <a:ext uri="{FF2B5EF4-FFF2-40B4-BE49-F238E27FC236}">
                <a16:creationId xmlns:a16="http://schemas.microsoft.com/office/drawing/2014/main" id="{40D29DBF-8968-C5E5-F415-222A532EC51A}"/>
              </a:ext>
            </a:extLst>
          </p:cNvPr>
          <p:cNvCxnSpPr/>
          <p:nvPr/>
        </p:nvCxnSpPr>
        <p:spPr>
          <a:xfrm>
            <a:off x="1819275" y="1235075"/>
            <a:ext cx="550545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0370" name="Rectangle 2">
            <a:extLst>
              <a:ext uri="{FF2B5EF4-FFF2-40B4-BE49-F238E27FC236}">
                <a16:creationId xmlns:a16="http://schemas.microsoft.com/office/drawing/2014/main" id="{ED559BD3-7A5F-FB81-3830-462D38667CA0}"/>
              </a:ext>
            </a:extLst>
          </p:cNvPr>
          <p:cNvSpPr>
            <a:spLocks noGrp="1" noRot="1" noChangeArrowheads="1"/>
          </p:cNvSpPr>
          <p:nvPr>
            <p:ph type="title" idx="4294967295"/>
          </p:nvPr>
        </p:nvSpPr>
        <p:spPr>
          <a:xfrm>
            <a:off x="0" y="228600"/>
            <a:ext cx="9144000" cy="1524000"/>
          </a:xfrm>
        </p:spPr>
        <p:txBody>
          <a:bodyPr>
            <a:noAutofit/>
          </a:bodyPr>
          <a:lstStyle/>
          <a:p>
            <a:pPr algn="ctr" eaLnBrk="1" hangingPunct="1">
              <a:defRPr/>
            </a:pPr>
            <a:r>
              <a:rPr lang="en-US" sz="4800" dirty="0">
                <a:effectLst>
                  <a:outerShdw blurRad="38100" dist="38100" dir="2700000" algn="tl">
                    <a:srgbClr val="000000">
                      <a:alpha val="43137"/>
                    </a:srgbClr>
                  </a:outerShdw>
                </a:effectLst>
              </a:rPr>
              <a:t>Super Summary of the FFT Model and “FFT Attitude:” </a:t>
            </a:r>
          </a:p>
        </p:txBody>
      </p:sp>
      <p:sp>
        <p:nvSpPr>
          <p:cNvPr id="4" name="Rectangle 3">
            <a:extLst>
              <a:ext uri="{FF2B5EF4-FFF2-40B4-BE49-F238E27FC236}">
                <a16:creationId xmlns:a16="http://schemas.microsoft.com/office/drawing/2014/main" id="{3E9CA098-308A-A90F-EEA3-0A5A18ED21B8}"/>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 name="Diagram 1">
            <a:extLst>
              <a:ext uri="{FF2B5EF4-FFF2-40B4-BE49-F238E27FC236}">
                <a16:creationId xmlns:a16="http://schemas.microsoft.com/office/drawing/2014/main" id="{1CB337AC-6E06-6006-93F6-78B960698262}"/>
              </a:ext>
            </a:extLst>
          </p:cNvPr>
          <p:cNvGraphicFramePr/>
          <p:nvPr/>
        </p:nvGraphicFramePr>
        <p:xfrm>
          <a:off x="1522926" y="2057400"/>
          <a:ext cx="6325674"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954305A-7E69-7673-FAA4-524908EF9244}"/>
              </a:ext>
            </a:extLst>
          </p:cNvPr>
          <p:cNvSpPr>
            <a:spLocks noGrp="1" noRot="1"/>
          </p:cNvSpPr>
          <p:nvPr>
            <p:ph type="title" idx="4294967295"/>
          </p:nvPr>
        </p:nvSpPr>
        <p:spPr>
          <a:xfrm>
            <a:off x="0" y="228600"/>
            <a:ext cx="9144000" cy="1143000"/>
          </a:xfrm>
        </p:spPr>
        <p:txBody>
          <a:bodyPr/>
          <a:lstStyle/>
          <a:p>
            <a:pPr algn="ctr" eaLnBrk="1" hangingPunct="1"/>
            <a:r>
              <a:rPr lang="en-US" altLang="en-US" sz="4800" b="1" dirty="0">
                <a:solidFill>
                  <a:srgbClr val="002060"/>
                </a:solidFill>
                <a:latin typeface="ITC Lubalin Graph Std Book"/>
              </a:rPr>
              <a:t>Family Based</a:t>
            </a:r>
          </a:p>
        </p:txBody>
      </p:sp>
      <p:sp>
        <p:nvSpPr>
          <p:cNvPr id="570371" name="Rectangle 3">
            <a:extLst>
              <a:ext uri="{FF2B5EF4-FFF2-40B4-BE49-F238E27FC236}">
                <a16:creationId xmlns:a16="http://schemas.microsoft.com/office/drawing/2014/main" id="{3CFDC2AB-9816-EBF0-C355-E3B5C9879A2D}"/>
              </a:ext>
            </a:extLst>
          </p:cNvPr>
          <p:cNvSpPr>
            <a:spLocks noGrp="1" noChangeArrowheads="1"/>
          </p:cNvSpPr>
          <p:nvPr>
            <p:ph type="body" idx="4294967295"/>
          </p:nvPr>
        </p:nvSpPr>
        <p:spPr>
          <a:xfrm>
            <a:off x="0" y="1371600"/>
            <a:ext cx="9144000" cy="5486400"/>
          </a:xfrm>
        </p:spPr>
        <p:txBody>
          <a:bodyPr>
            <a:normAutofit/>
          </a:bodyPr>
          <a:lstStyle/>
          <a:p>
            <a:pPr eaLnBrk="1" hangingPunct="1">
              <a:buFontTx/>
              <a:buChar char="-"/>
              <a:defRPr/>
            </a:pPr>
            <a:endParaRPr lang="en-US" sz="2400" b="1" dirty="0"/>
          </a:p>
          <a:p>
            <a:pPr eaLnBrk="1" hangingPunct="1">
              <a:buFont typeface="Arial" pitchFamily="-109" charset="0"/>
              <a:buNone/>
              <a:defRPr/>
            </a:pPr>
            <a:endParaRPr lang="en-US" sz="2400" b="1" dirty="0">
              <a:effectLst>
                <a:outerShdw blurRad="38100" dist="38100" dir="2700000" algn="tl">
                  <a:srgbClr val="000000"/>
                </a:outerShdw>
              </a:effectLst>
            </a:endParaRPr>
          </a:p>
        </p:txBody>
      </p:sp>
      <p:sp>
        <p:nvSpPr>
          <p:cNvPr id="5" name="Rectangle 4">
            <a:extLst>
              <a:ext uri="{FF2B5EF4-FFF2-40B4-BE49-F238E27FC236}">
                <a16:creationId xmlns:a16="http://schemas.microsoft.com/office/drawing/2014/main" id="{A2092938-9631-B730-ED32-BE48EA273B2C}"/>
              </a:ext>
            </a:extLst>
          </p:cNvPr>
          <p:cNvSpPr/>
          <p:nvPr/>
        </p:nvSpPr>
        <p:spPr>
          <a:xfrm>
            <a:off x="115888" y="103188"/>
            <a:ext cx="8910637" cy="6594475"/>
          </a:xfrm>
          <a:prstGeom prst="rect">
            <a:avLst/>
          </a:prstGeom>
          <a:noFill/>
          <a:ln w="381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 name="Straight Connector 2">
            <a:extLst>
              <a:ext uri="{FF2B5EF4-FFF2-40B4-BE49-F238E27FC236}">
                <a16:creationId xmlns:a16="http://schemas.microsoft.com/office/drawing/2014/main" id="{40D29DBF-8968-C5E5-F415-222A532EC51A}"/>
              </a:ext>
            </a:extLst>
          </p:cNvPr>
          <p:cNvCxnSpPr/>
          <p:nvPr/>
        </p:nvCxnSpPr>
        <p:spPr>
          <a:xfrm>
            <a:off x="1819275" y="1235075"/>
            <a:ext cx="550545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13A161EA-1222-5740-CFD4-034DC042D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5800" y="2438400"/>
            <a:ext cx="3086100" cy="27447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7175A6DF-DA65-2951-4B31-359CB42213E3}"/>
              </a:ext>
            </a:extLst>
          </p:cNvPr>
          <p:cNvSpPr txBox="1"/>
          <p:nvPr/>
        </p:nvSpPr>
        <p:spPr>
          <a:xfrm>
            <a:off x="3920218" y="1819912"/>
            <a:ext cx="5222195" cy="4261679"/>
          </a:xfrm>
          <a:prstGeom prst="rect">
            <a:avLst/>
          </a:prstGeom>
          <a:noFill/>
        </p:spPr>
        <p:txBody>
          <a:bodyPr wrap="square">
            <a:spAutoFit/>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Involve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whole famil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in each session – who are the major players?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Look at every issue with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Relational Focus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each family differently – language, time of session, type of intervention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Maintain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Balanced Alliance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throughout the therapeutic process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Understand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family patterns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relationships- who has influence?</a:t>
            </a:r>
          </a:p>
        </p:txBody>
      </p:sp>
    </p:spTree>
    <p:extLst>
      <p:ext uri="{BB962C8B-B14F-4D97-AF65-F5344CB8AC3E}">
        <p14:creationId xmlns:p14="http://schemas.microsoft.com/office/powerpoint/2010/main" val="220320448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8cb5e2f-8787-4a06-b554-3b1ac3e17632" xsi:nil="true"/>
    <lcf76f155ced4ddcb4097134ff3c332f xmlns="b0ef0c03-8936-44d0-97c4-4ee67aac54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38CB8B9360AF40B279ED83A1ABA6AF" ma:contentTypeVersion="15" ma:contentTypeDescription="Create a new document." ma:contentTypeScope="" ma:versionID="f27741aaa3161248b263354ae675dbf3">
  <xsd:schema xmlns:xsd="http://www.w3.org/2001/XMLSchema" xmlns:xs="http://www.w3.org/2001/XMLSchema" xmlns:p="http://schemas.microsoft.com/office/2006/metadata/properties" xmlns:ns2="b0ef0c03-8936-44d0-97c4-4ee67aac5401" xmlns:ns3="08cb5e2f-8787-4a06-b554-3b1ac3e17632" targetNamespace="http://schemas.microsoft.com/office/2006/metadata/properties" ma:root="true" ma:fieldsID="0ee324e9dc7d5966e5004111fe6377a9" ns2:_="" ns3:_="">
    <xsd:import namespace="b0ef0c03-8936-44d0-97c4-4ee67aac5401"/>
    <xsd:import namespace="08cb5e2f-8787-4a06-b554-3b1ac3e176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f0c03-8936-44d0-97c4-4ee67aac54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bf53171-ceba-461b-8ca2-aaa2fab0507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cb5e2f-8787-4a06-b554-3b1ac3e1763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6f239de-1d37-43d9-af58-91c5f9d13587}" ma:internalName="TaxCatchAll" ma:showField="CatchAllData" ma:web="08cb5e2f-8787-4a06-b554-3b1ac3e1763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07640BDC-5052-48AE-89D1-054287AF0E9E}">
  <ds:schemaRefs>
    <ds:schemaRef ds:uri="http://schemas.microsoft.com/sharepoint/v3/contenttype/forms"/>
  </ds:schemaRefs>
</ds:datastoreItem>
</file>

<file path=customXml/itemProps2.xml><?xml version="1.0" encoding="utf-8"?>
<ds:datastoreItem xmlns:ds="http://schemas.openxmlformats.org/officeDocument/2006/customXml" ds:itemID="{8E99D088-B19C-4BDF-BE01-C315813158C4}">
  <ds:schemaRefs>
    <ds:schemaRef ds:uri="http://schemas.microsoft.com/office/2006/metadata/properties"/>
    <ds:schemaRef ds:uri="http://schemas.microsoft.com/office/infopath/2007/PartnerControls"/>
    <ds:schemaRef ds:uri="08cb5e2f-8787-4a06-b554-3b1ac3e17632"/>
    <ds:schemaRef ds:uri="b0ef0c03-8936-44d0-97c4-4ee67aac5401"/>
  </ds:schemaRefs>
</ds:datastoreItem>
</file>

<file path=customXml/itemProps3.xml><?xml version="1.0" encoding="utf-8"?>
<ds:datastoreItem xmlns:ds="http://schemas.openxmlformats.org/officeDocument/2006/customXml" ds:itemID="{1B2258B9-6423-47FC-87CE-C8882578C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ef0c03-8936-44d0-97c4-4ee67aac5401"/>
    <ds:schemaRef ds:uri="08cb5e2f-8787-4a06-b554-3b1ac3e176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A8AD62A-4A74-4A74-ABEA-E89C453E4ED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3911</TotalTime>
  <Words>1371</Words>
  <Application>Microsoft Office PowerPoint</Application>
  <PresentationFormat>On-screen Show (4:3)</PresentationFormat>
  <Paragraphs>212</Paragraphs>
  <Slides>25</Slides>
  <Notes>13</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Calibri Light</vt:lpstr>
      <vt:lpstr>Century Gothic</vt:lpstr>
      <vt:lpstr>Courier New</vt:lpstr>
      <vt:lpstr>ITC Lubalin Graph Std Book</vt:lpstr>
      <vt:lpstr>Khmer UI</vt:lpstr>
      <vt:lpstr>Palatino Linotype</vt:lpstr>
      <vt:lpstr>Wingdings 2</vt:lpstr>
      <vt:lpstr>Office Theme</vt:lpstr>
      <vt:lpstr>Executive</vt:lpstr>
      <vt:lpstr>PowerPoint Presentation</vt:lpstr>
      <vt:lpstr>PowerPoint Presentation</vt:lpstr>
      <vt:lpstr>PowerPoint Presentation</vt:lpstr>
      <vt:lpstr>PowerPoint Presentation</vt:lpstr>
      <vt:lpstr>PowerPoint Presentation</vt:lpstr>
      <vt:lpstr>        What is</vt:lpstr>
      <vt:lpstr>FFT Basics</vt:lpstr>
      <vt:lpstr>Super Summary of the FFT Model and “FFT Attitude:” </vt:lpstr>
      <vt:lpstr>Family Based</vt:lpstr>
      <vt:lpstr>Target Population</vt:lpstr>
      <vt:lpstr>Assessing Risk and Protective Factors</vt:lpstr>
      <vt:lpstr>PowerPoint Presentation</vt:lpstr>
      <vt:lpstr>PowerPoint Presentation</vt:lpstr>
      <vt:lpstr>PowerPoint Presentation</vt:lpstr>
      <vt:lpstr>PowerPoint Presentation</vt:lpstr>
      <vt:lpstr>PowerPoint Presentation</vt:lpstr>
      <vt:lpstr>Results Driven and Data Based</vt:lpstr>
      <vt:lpstr>Results Driven and Data Based</vt:lpstr>
      <vt:lpstr>PowerPoint Presentation</vt:lpstr>
      <vt:lpstr>PowerPoint Presentation</vt:lpstr>
      <vt:lpstr>PowerPoint Presentation</vt:lpstr>
      <vt:lpstr>PowerPoint Presentation</vt:lpstr>
      <vt:lpstr>PowerPoint Presentation</vt:lpstr>
      <vt:lpstr>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E5520</dc:creator>
  <cp:lastModifiedBy>Mize, Shelly N.</cp:lastModifiedBy>
  <cp:revision>130</cp:revision>
  <dcterms:created xsi:type="dcterms:W3CDTF">2016-06-24T18:05:22Z</dcterms:created>
  <dcterms:modified xsi:type="dcterms:W3CDTF">2024-02-01T23:22:42Z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ublishingExpirationDate">
    <vt:lpwstr/>
  </property>
  <property fmtid="{D5CDD505-2E9C-101B-9397-08002B2CF9AE}" pid="3" name="PublishingStartDate">
    <vt:lpwstr/>
  </property>
  <property fmtid="{D5CDD505-2E9C-101B-9397-08002B2CF9AE}" pid="4" name="ContentType">
    <vt:lpwstr>Document</vt:lpwstr>
  </property>
  <property fmtid="{D5CDD505-2E9C-101B-9397-08002B2CF9AE}" pid="5" name="ContentTypeId">
    <vt:lpwstr>0x0101002E38CB8B9360AF40B279ED83A1ABA6AF</vt:lpwstr>
  </property>
  <property fmtid="{D5CDD505-2E9C-101B-9397-08002B2CF9AE}" pid="6" name="MediaServiceImageTags">
    <vt:lpwstr/>
  </property>
</Properties>
</file>